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</p:sldIdLst>
  <p:sldSz cx="18288000" cy="10287000"/>
  <p:notesSz cx="6858000" cy="9144000"/>
  <p:embeddedFontLst>
    <p:embeddedFont>
      <p:font typeface="Montserrat" pitchFamily="2" charset="77"/>
      <p:regular r:id="rId3"/>
      <p:bold r:id="rId4"/>
      <p:italic r:id="rId5"/>
      <p:boldItalic r:id="rId6"/>
    </p:embeddedFont>
    <p:embeddedFont>
      <p:font typeface="Montserrat Bold"/>
      <p:regular r:id="rId7"/>
      <p:bold r:id="rId8"/>
    </p:embeddedFont>
    <p:embeddedFont>
      <p:font typeface="Montserrat Italics" pitchFamily="2" charset="77"/>
      <p:regular r:id="rId9"/>
      <p: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70F23"/>
    <a:srgbClr val="A98F93"/>
    <a:srgbClr val="F14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77" autoAdjust="0"/>
  </p:normalViewPr>
  <p:slideViewPr>
    <p:cSldViewPr>
      <p:cViewPr varScale="1">
        <p:scale>
          <a:sx n="73" d="100"/>
          <a:sy n="73" d="100"/>
        </p:scale>
        <p:origin x="704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presProps" Target="presProps.xml"/><Relationship Id="rId5" Type="http://schemas.openxmlformats.org/officeDocument/2006/relationships/font" Target="fonts/font3.fntdata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14366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7C-C447-B65A-7779ED68633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A98F9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15</c:v>
                </c:pt>
                <c:pt idx="1">
                  <c:v>15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7C-C447-B65A-7779ED68633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rgbClr val="470F23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20</c:v>
                </c:pt>
                <c:pt idx="1">
                  <c:v>20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97C-C447-B65A-7779ED6863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4"/>
        <c:overlap val="-7"/>
        <c:axId val="1272760511"/>
        <c:axId val="1272766783"/>
      </c:barChart>
      <c:catAx>
        <c:axId val="127276051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  <a:ea typeface="+mn-ea"/>
                <a:cs typeface="+mn-cs"/>
              </a:defRPr>
            </a:pPr>
            <a:endParaRPr lang="en-LV"/>
          </a:p>
        </c:txPr>
        <c:crossAx val="1272766783"/>
        <c:crosses val="autoZero"/>
        <c:auto val="1"/>
        <c:lblAlgn val="ctr"/>
        <c:lblOffset val="100"/>
        <c:noMultiLvlLbl val="0"/>
      </c:catAx>
      <c:valAx>
        <c:axId val="1272766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ontserrat" pitchFamily="2" charset="77"/>
                <a:ea typeface="+mn-ea"/>
                <a:cs typeface="+mn-cs"/>
              </a:defRPr>
            </a:pPr>
            <a:endParaRPr lang="en-LV"/>
          </a:p>
        </c:txPr>
        <c:crossAx val="12727605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  <a:ea typeface="+mn-ea"/>
              <a:cs typeface="+mn-cs"/>
            </a:defRPr>
          </a:pPr>
          <a:endParaRPr lang="en-L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800">
          <a:latin typeface="Montserrat" pitchFamily="2" charset="77"/>
        </a:defRPr>
      </a:pPr>
      <a:endParaRPr lang="en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470F23"/>
            </a:solidFill>
          </c:spPr>
          <c:dPt>
            <c:idx val="0"/>
            <c:bubble3D val="0"/>
            <c:spPr>
              <a:solidFill>
                <a:srgbClr val="F1436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29A-4449-A292-F63B22B006FB}"/>
              </c:ext>
            </c:extLst>
          </c:dPt>
          <c:dPt>
            <c:idx val="1"/>
            <c:bubble3D val="0"/>
            <c:spPr>
              <a:solidFill>
                <a:srgbClr val="A98F9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29A-4449-A292-F63B22B006FB}"/>
              </c:ext>
            </c:extLst>
          </c:dPt>
          <c:dPt>
            <c:idx val="2"/>
            <c:bubble3D val="0"/>
            <c:spPr>
              <a:solidFill>
                <a:srgbClr val="470F2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29A-4449-A292-F63B22B006FB}"/>
              </c:ext>
            </c:extLst>
          </c:dPt>
          <c:dLbls>
            <c:delete val="1"/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</c:v>
                </c:pt>
                <c:pt idx="1">
                  <c:v>25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29A-4449-A292-F63B22B006F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43"/>
      </c:doughnut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2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  <a:ea typeface="+mn-ea"/>
              <a:cs typeface="+mn-cs"/>
            </a:defRPr>
          </a:pPr>
          <a:endParaRPr lang="en-L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420">
          <a:latin typeface="Montserrat" pitchFamily="2" charset="77"/>
        </a:defRPr>
      </a:pPr>
      <a:endParaRPr lang="en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470F23"/>
            </a:solidFill>
          </c:spPr>
          <c:dPt>
            <c:idx val="0"/>
            <c:bubble3D val="0"/>
            <c:spPr>
              <a:solidFill>
                <a:srgbClr val="F1436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B3B-C04D-87B7-4EFFE31D6251}"/>
              </c:ext>
            </c:extLst>
          </c:dPt>
          <c:dPt>
            <c:idx val="1"/>
            <c:bubble3D val="0"/>
            <c:spPr>
              <a:solidFill>
                <a:srgbClr val="A98F9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B3B-C04D-87B7-4EFFE31D6251}"/>
              </c:ext>
            </c:extLst>
          </c:dPt>
          <c:dPt>
            <c:idx val="2"/>
            <c:bubble3D val="0"/>
            <c:spPr>
              <a:solidFill>
                <a:srgbClr val="470F2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B3B-C04D-87B7-4EFFE31D6251}"/>
              </c:ext>
            </c:extLst>
          </c:dPt>
          <c:dLbls>
            <c:delete val="1"/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</c:v>
                </c:pt>
                <c:pt idx="1">
                  <c:v>25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3B-C04D-87B7-4EFFE31D625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43"/>
      </c:doughnut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2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  <a:ea typeface="+mn-ea"/>
              <a:cs typeface="+mn-cs"/>
            </a:defRPr>
          </a:pPr>
          <a:endParaRPr lang="en-L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420">
          <a:latin typeface="Montserrat" pitchFamily="2" charset="77"/>
        </a:defRPr>
      </a:pPr>
      <a:endParaRPr lang="en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470F23"/>
            </a:solidFill>
          </c:spPr>
          <c:dPt>
            <c:idx val="0"/>
            <c:bubble3D val="0"/>
            <c:spPr>
              <a:solidFill>
                <a:srgbClr val="F14366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AA0-3842-97AC-B39B93699323}"/>
              </c:ext>
            </c:extLst>
          </c:dPt>
          <c:dPt>
            <c:idx val="1"/>
            <c:bubble3D val="0"/>
            <c:spPr>
              <a:solidFill>
                <a:srgbClr val="A98F9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AA0-3842-97AC-B39B93699323}"/>
              </c:ext>
            </c:extLst>
          </c:dPt>
          <c:dPt>
            <c:idx val="2"/>
            <c:bubble3D val="0"/>
            <c:spPr>
              <a:solidFill>
                <a:srgbClr val="470F2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AA0-3842-97AC-B39B93699323}"/>
              </c:ext>
            </c:extLst>
          </c:dPt>
          <c:dLbls>
            <c:delete val="1"/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25</c:v>
                </c:pt>
                <c:pt idx="1">
                  <c:v>25</c:v>
                </c:pt>
                <c:pt idx="2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A0-3842-97AC-B39B9369932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43"/>
      </c:doughnut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2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ontserrat" pitchFamily="2" charset="77"/>
              <a:ea typeface="+mn-ea"/>
              <a:cs typeface="+mn-cs"/>
            </a:defRPr>
          </a:pPr>
          <a:endParaRPr lang="en-LV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420">
          <a:latin typeface="Montserrat" pitchFamily="2" charset="77"/>
        </a:defRPr>
      </a:pPr>
      <a:endParaRPr lang="en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3A3783-F2DE-3A6B-D852-28E351125EB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81000" y="6972300"/>
            <a:ext cx="4038600" cy="2057400"/>
          </a:xfrm>
          <a:prstGeom prst="rect">
            <a:avLst/>
          </a:prstGeom>
        </p:spPr>
        <p:txBody>
          <a:bodyPr/>
          <a:lstStyle>
            <a:lvl1pPr>
              <a:defRPr sz="1300">
                <a:latin typeface="Montserrat" pitchFamily="2" charset="77"/>
              </a:defRPr>
            </a:lvl1pPr>
            <a:lvl2pPr>
              <a:defRPr sz="1300">
                <a:latin typeface="Montserrat" pitchFamily="2" charset="77"/>
              </a:defRPr>
            </a:lvl2pPr>
            <a:lvl3pPr>
              <a:defRPr sz="1300">
                <a:latin typeface="Montserrat" pitchFamily="2" charset="77"/>
              </a:defRPr>
            </a:lvl3pPr>
            <a:lvl4pPr>
              <a:defRPr sz="1300">
                <a:latin typeface="Montserrat" pitchFamily="2" charset="77"/>
              </a:defRPr>
            </a:lvl4pPr>
            <a:lvl5pPr>
              <a:defRPr sz="1300">
                <a:latin typeface="Montserrat" pitchFamily="2" charset="77"/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V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5">
            <a:extLst>
              <a:ext uri="{FF2B5EF4-FFF2-40B4-BE49-F238E27FC236}">
                <a16:creationId xmlns:a16="http://schemas.microsoft.com/office/drawing/2014/main" id="{29E634A6-5336-7B3A-67A4-7374126DBFB5}"/>
              </a:ext>
            </a:extLst>
          </p:cNvPr>
          <p:cNvGrpSpPr/>
          <p:nvPr userDrawn="1"/>
        </p:nvGrpSpPr>
        <p:grpSpPr>
          <a:xfrm>
            <a:off x="0" y="0"/>
            <a:ext cx="18288000" cy="1592835"/>
            <a:chOff x="0" y="0"/>
            <a:chExt cx="4816593" cy="419512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18F4D854-0F60-6102-3649-F8E4BDB707ED}"/>
                </a:ext>
              </a:extLst>
            </p:cNvPr>
            <p:cNvSpPr/>
            <p:nvPr/>
          </p:nvSpPr>
          <p:spPr>
            <a:xfrm>
              <a:off x="0" y="0"/>
              <a:ext cx="4816592" cy="419512"/>
            </a:xfrm>
            <a:custGeom>
              <a:avLst/>
              <a:gdLst/>
              <a:ahLst/>
              <a:cxnLst/>
              <a:rect l="l" t="t" r="r" b="b"/>
              <a:pathLst>
                <a:path w="4816592" h="419512">
                  <a:moveTo>
                    <a:pt x="0" y="0"/>
                  </a:moveTo>
                  <a:lnTo>
                    <a:pt x="4816592" y="0"/>
                  </a:lnTo>
                  <a:lnTo>
                    <a:pt x="4816592" y="419512"/>
                  </a:lnTo>
                  <a:lnTo>
                    <a:pt x="0" y="419512"/>
                  </a:lnTo>
                  <a:close/>
                </a:path>
              </a:pathLst>
            </a:custGeom>
            <a:solidFill>
              <a:srgbClr val="471023"/>
            </a:solidFill>
          </p:spPr>
          <p:txBody>
            <a:bodyPr/>
            <a:lstStyle/>
            <a:p>
              <a:endParaRPr lang="en-LV"/>
            </a:p>
          </p:txBody>
        </p:sp>
        <p:sp>
          <p:nvSpPr>
            <p:cNvPr id="9" name="TextBox 7">
              <a:extLst>
                <a:ext uri="{FF2B5EF4-FFF2-40B4-BE49-F238E27FC236}">
                  <a16:creationId xmlns:a16="http://schemas.microsoft.com/office/drawing/2014/main" id="{B14C9B24-52C4-37B1-BB76-864A24CC877A}"/>
                </a:ext>
              </a:extLst>
            </p:cNvPr>
            <p:cNvSpPr txBox="1"/>
            <p:nvPr/>
          </p:nvSpPr>
          <p:spPr>
            <a:xfrm>
              <a:off x="0" y="-38100"/>
              <a:ext cx="4816593" cy="4576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0" name="Freeform 8">
            <a:extLst>
              <a:ext uri="{FF2B5EF4-FFF2-40B4-BE49-F238E27FC236}">
                <a16:creationId xmlns:a16="http://schemas.microsoft.com/office/drawing/2014/main" id="{B965B718-B8B4-87A0-CF9A-7750783009E4}"/>
              </a:ext>
            </a:extLst>
          </p:cNvPr>
          <p:cNvSpPr/>
          <p:nvPr userDrawn="1"/>
        </p:nvSpPr>
        <p:spPr>
          <a:xfrm>
            <a:off x="0" y="-21836"/>
            <a:ext cx="1968497" cy="1592835"/>
          </a:xfrm>
          <a:custGeom>
            <a:avLst/>
            <a:gdLst/>
            <a:ahLst/>
            <a:cxnLst/>
            <a:rect l="l" t="t" r="r" b="b"/>
            <a:pathLst>
              <a:path w="1968497" h="1592835">
                <a:moveTo>
                  <a:pt x="0" y="0"/>
                </a:moveTo>
                <a:lnTo>
                  <a:pt x="1968497" y="0"/>
                </a:lnTo>
                <a:lnTo>
                  <a:pt x="1968497" y="1592835"/>
                </a:lnTo>
                <a:lnTo>
                  <a:pt x="0" y="159283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66229" t="-137804" r="-132955" b="-131941"/>
            </a:stretch>
          </a:blipFill>
        </p:spPr>
        <p:txBody>
          <a:bodyPr/>
          <a:lstStyle/>
          <a:p>
            <a:endParaRPr lang="en-LV"/>
          </a:p>
        </p:txBody>
      </p:sp>
      <p:sp>
        <p:nvSpPr>
          <p:cNvPr id="11" name="Freeform 139">
            <a:extLst>
              <a:ext uri="{FF2B5EF4-FFF2-40B4-BE49-F238E27FC236}">
                <a16:creationId xmlns:a16="http://schemas.microsoft.com/office/drawing/2014/main" id="{EB23B232-4F63-BBF4-B241-9BB828D0F9A2}"/>
              </a:ext>
            </a:extLst>
          </p:cNvPr>
          <p:cNvSpPr/>
          <p:nvPr userDrawn="1"/>
        </p:nvSpPr>
        <p:spPr>
          <a:xfrm>
            <a:off x="16006231" y="-234416"/>
            <a:ext cx="2221678" cy="2221678"/>
          </a:xfrm>
          <a:custGeom>
            <a:avLst/>
            <a:gdLst/>
            <a:ahLst/>
            <a:cxnLst/>
            <a:rect l="l" t="t" r="r" b="b"/>
            <a:pathLst>
              <a:path w="2221678" h="2221678">
                <a:moveTo>
                  <a:pt x="0" y="0"/>
                </a:moveTo>
                <a:lnTo>
                  <a:pt x="2221678" y="0"/>
                </a:lnTo>
                <a:lnTo>
                  <a:pt x="2221678" y="2221678"/>
                </a:lnTo>
                <a:lnTo>
                  <a:pt x="0" y="222167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LV"/>
          </a:p>
        </p:txBody>
      </p:sp>
      <p:grpSp>
        <p:nvGrpSpPr>
          <p:cNvPr id="12" name="Group 2">
            <a:extLst>
              <a:ext uri="{FF2B5EF4-FFF2-40B4-BE49-F238E27FC236}">
                <a16:creationId xmlns:a16="http://schemas.microsoft.com/office/drawing/2014/main" id="{2641E3CB-F522-8058-1C31-67DBEEA8B0FB}"/>
              </a:ext>
            </a:extLst>
          </p:cNvPr>
          <p:cNvGrpSpPr/>
          <p:nvPr userDrawn="1"/>
        </p:nvGrpSpPr>
        <p:grpSpPr>
          <a:xfrm>
            <a:off x="0" y="9553575"/>
            <a:ext cx="18288000" cy="733425"/>
            <a:chOff x="0" y="0"/>
            <a:chExt cx="4816593" cy="193165"/>
          </a:xfrm>
        </p:grpSpPr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61AE22D3-B4C7-3731-D2AA-C42A9FD0A164}"/>
                </a:ext>
              </a:extLst>
            </p:cNvPr>
            <p:cNvSpPr/>
            <p:nvPr/>
          </p:nvSpPr>
          <p:spPr>
            <a:xfrm>
              <a:off x="0" y="0"/>
              <a:ext cx="4816592" cy="193165"/>
            </a:xfrm>
            <a:custGeom>
              <a:avLst/>
              <a:gdLst/>
              <a:ahLst/>
              <a:cxnLst/>
              <a:rect l="l" t="t" r="r" b="b"/>
              <a:pathLst>
                <a:path w="4816592" h="193165">
                  <a:moveTo>
                    <a:pt x="0" y="0"/>
                  </a:moveTo>
                  <a:lnTo>
                    <a:pt x="4816592" y="0"/>
                  </a:lnTo>
                  <a:lnTo>
                    <a:pt x="4816592" y="193165"/>
                  </a:lnTo>
                  <a:lnTo>
                    <a:pt x="0" y="193165"/>
                  </a:lnTo>
                  <a:close/>
                </a:path>
              </a:pathLst>
            </a:custGeom>
            <a:solidFill>
              <a:srgbClr val="471023"/>
            </a:solidFill>
          </p:spPr>
          <p:txBody>
            <a:bodyPr/>
            <a:lstStyle/>
            <a:p>
              <a:endParaRPr lang="en-LV"/>
            </a:p>
          </p:txBody>
        </p:sp>
        <p:sp>
          <p:nvSpPr>
            <p:cNvPr id="14" name="TextBox 4">
              <a:extLst>
                <a:ext uri="{FF2B5EF4-FFF2-40B4-BE49-F238E27FC236}">
                  <a16:creationId xmlns:a16="http://schemas.microsoft.com/office/drawing/2014/main" id="{9750E1F2-55DA-3A03-8337-789B727CCE5F}"/>
                </a:ext>
              </a:extLst>
            </p:cNvPr>
            <p:cNvSpPr txBox="1"/>
            <p:nvPr/>
          </p:nvSpPr>
          <p:spPr>
            <a:xfrm>
              <a:off x="0" y="-38100"/>
              <a:ext cx="4816593" cy="2312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8" name="TextBox 140">
            <a:extLst>
              <a:ext uri="{FF2B5EF4-FFF2-40B4-BE49-F238E27FC236}">
                <a16:creationId xmlns:a16="http://schemas.microsoft.com/office/drawing/2014/main" id="{B1683181-F06D-1CF9-7EE0-653BB24B7B97}"/>
              </a:ext>
            </a:extLst>
          </p:cNvPr>
          <p:cNvSpPr txBox="1"/>
          <p:nvPr userDrawn="1"/>
        </p:nvSpPr>
        <p:spPr>
          <a:xfrm>
            <a:off x="1706072" y="9709468"/>
            <a:ext cx="12496368" cy="37401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010"/>
              </a:lnSpc>
            </a:pPr>
            <a:r>
              <a:rPr lang="en-US" sz="2150" b="1" dirty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RIGA STRADINS UNIVERSITY INTERNATIONAL STUDENT CONFERENCE 2026</a:t>
            </a:r>
          </a:p>
        </p:txBody>
      </p:sp>
      <p:sp>
        <p:nvSpPr>
          <p:cNvPr id="19" name="Freeform 9">
            <a:extLst>
              <a:ext uri="{FF2B5EF4-FFF2-40B4-BE49-F238E27FC236}">
                <a16:creationId xmlns:a16="http://schemas.microsoft.com/office/drawing/2014/main" id="{0FCC63CE-65D6-CAA2-A958-7CA8C922E5A7}"/>
              </a:ext>
            </a:extLst>
          </p:cNvPr>
          <p:cNvSpPr/>
          <p:nvPr userDrawn="1"/>
        </p:nvSpPr>
        <p:spPr>
          <a:xfrm>
            <a:off x="273760" y="9553575"/>
            <a:ext cx="1294140" cy="733425"/>
          </a:xfrm>
          <a:custGeom>
            <a:avLst/>
            <a:gdLst/>
            <a:ahLst/>
            <a:cxnLst/>
            <a:rect l="l" t="t" r="r" b="b"/>
            <a:pathLst>
              <a:path w="1294140" h="733425">
                <a:moveTo>
                  <a:pt x="0" y="0"/>
                </a:moveTo>
                <a:lnTo>
                  <a:pt x="1294139" y="0"/>
                </a:lnTo>
                <a:lnTo>
                  <a:pt x="1294139" y="733425"/>
                </a:lnTo>
                <a:lnTo>
                  <a:pt x="0" y="73342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25190" b="-51260"/>
            </a:stretch>
          </a:blipFill>
        </p:spPr>
        <p:txBody>
          <a:bodyPr/>
          <a:lstStyle/>
          <a:p>
            <a:endParaRPr lang="en-LV"/>
          </a:p>
        </p:txBody>
      </p:sp>
      <p:sp>
        <p:nvSpPr>
          <p:cNvPr id="20" name="AutoShape 11">
            <a:extLst>
              <a:ext uri="{FF2B5EF4-FFF2-40B4-BE49-F238E27FC236}">
                <a16:creationId xmlns:a16="http://schemas.microsoft.com/office/drawing/2014/main" id="{3E85DAA4-616A-73EA-908B-4862970DFF77}"/>
              </a:ext>
            </a:extLst>
          </p:cNvPr>
          <p:cNvSpPr/>
          <p:nvPr userDrawn="1"/>
        </p:nvSpPr>
        <p:spPr>
          <a:xfrm>
            <a:off x="213978" y="3696431"/>
            <a:ext cx="4049692" cy="9525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LV"/>
          </a:p>
        </p:txBody>
      </p:sp>
      <p:sp>
        <p:nvSpPr>
          <p:cNvPr id="21" name="AutoShape 10">
            <a:extLst>
              <a:ext uri="{FF2B5EF4-FFF2-40B4-BE49-F238E27FC236}">
                <a16:creationId xmlns:a16="http://schemas.microsoft.com/office/drawing/2014/main" id="{EA402C41-CD85-99E4-E302-B4969E09B5B3}"/>
              </a:ext>
            </a:extLst>
          </p:cNvPr>
          <p:cNvSpPr/>
          <p:nvPr userDrawn="1"/>
        </p:nvSpPr>
        <p:spPr>
          <a:xfrm flipV="1">
            <a:off x="4805408" y="2173860"/>
            <a:ext cx="0" cy="691140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LV"/>
          </a:p>
        </p:txBody>
      </p:sp>
      <p:sp>
        <p:nvSpPr>
          <p:cNvPr id="22" name="AutoShape 14">
            <a:extLst>
              <a:ext uri="{FF2B5EF4-FFF2-40B4-BE49-F238E27FC236}">
                <a16:creationId xmlns:a16="http://schemas.microsoft.com/office/drawing/2014/main" id="{AD4A422F-D630-93FE-C46A-1B3588D4B02F}"/>
              </a:ext>
            </a:extLst>
          </p:cNvPr>
          <p:cNvSpPr/>
          <p:nvPr userDrawn="1"/>
        </p:nvSpPr>
        <p:spPr>
          <a:xfrm flipV="1">
            <a:off x="9487214" y="2154584"/>
            <a:ext cx="0" cy="691140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LV"/>
          </a:p>
        </p:txBody>
      </p:sp>
      <p:sp>
        <p:nvSpPr>
          <p:cNvPr id="23" name="AutoShape 15">
            <a:extLst>
              <a:ext uri="{FF2B5EF4-FFF2-40B4-BE49-F238E27FC236}">
                <a16:creationId xmlns:a16="http://schemas.microsoft.com/office/drawing/2014/main" id="{553DDE86-ECF0-1A5F-E5F3-F480278D9985}"/>
              </a:ext>
            </a:extLst>
          </p:cNvPr>
          <p:cNvSpPr/>
          <p:nvPr userDrawn="1"/>
        </p:nvSpPr>
        <p:spPr>
          <a:xfrm>
            <a:off x="9715733" y="5305045"/>
            <a:ext cx="4049692" cy="9525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LV"/>
          </a:p>
        </p:txBody>
      </p:sp>
      <p:sp>
        <p:nvSpPr>
          <p:cNvPr id="24" name="AutoShape 16">
            <a:extLst>
              <a:ext uri="{FF2B5EF4-FFF2-40B4-BE49-F238E27FC236}">
                <a16:creationId xmlns:a16="http://schemas.microsoft.com/office/drawing/2014/main" id="{99E2521F-1FDF-BDAE-3979-214D8C78D9E0}"/>
              </a:ext>
            </a:extLst>
          </p:cNvPr>
          <p:cNvSpPr/>
          <p:nvPr userDrawn="1"/>
        </p:nvSpPr>
        <p:spPr>
          <a:xfrm flipV="1">
            <a:off x="13993944" y="2173860"/>
            <a:ext cx="0" cy="691140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LV"/>
          </a:p>
        </p:txBody>
      </p:sp>
      <p:sp>
        <p:nvSpPr>
          <p:cNvPr id="25" name="AutoShape 17">
            <a:extLst>
              <a:ext uri="{FF2B5EF4-FFF2-40B4-BE49-F238E27FC236}">
                <a16:creationId xmlns:a16="http://schemas.microsoft.com/office/drawing/2014/main" id="{1B05A214-848F-C4C2-6939-6D5DD80B607C}"/>
              </a:ext>
            </a:extLst>
          </p:cNvPr>
          <p:cNvSpPr/>
          <p:nvPr userDrawn="1"/>
        </p:nvSpPr>
        <p:spPr>
          <a:xfrm>
            <a:off x="14119336" y="4964367"/>
            <a:ext cx="4049692" cy="9525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LV"/>
          </a:p>
        </p:txBody>
      </p:sp>
      <p:sp>
        <p:nvSpPr>
          <p:cNvPr id="26" name="AutoShape 13">
            <a:extLst>
              <a:ext uri="{FF2B5EF4-FFF2-40B4-BE49-F238E27FC236}">
                <a16:creationId xmlns:a16="http://schemas.microsoft.com/office/drawing/2014/main" id="{7FF764B7-EE5C-ED6E-1536-D0FED5B5BD19}"/>
              </a:ext>
            </a:extLst>
          </p:cNvPr>
          <p:cNvSpPr/>
          <p:nvPr userDrawn="1"/>
        </p:nvSpPr>
        <p:spPr>
          <a:xfrm flipV="1">
            <a:off x="5121476" y="6724940"/>
            <a:ext cx="4049669" cy="9525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LV"/>
          </a:p>
        </p:txBody>
      </p:sp>
      <p:sp>
        <p:nvSpPr>
          <p:cNvPr id="27" name="AutoShape 12">
            <a:extLst>
              <a:ext uri="{FF2B5EF4-FFF2-40B4-BE49-F238E27FC236}">
                <a16:creationId xmlns:a16="http://schemas.microsoft.com/office/drawing/2014/main" id="{F352EB73-CC75-146A-F08E-AD4ECC58E3B3}"/>
              </a:ext>
            </a:extLst>
          </p:cNvPr>
          <p:cNvSpPr/>
          <p:nvPr userDrawn="1"/>
        </p:nvSpPr>
        <p:spPr>
          <a:xfrm>
            <a:off x="5121465" y="4465654"/>
            <a:ext cx="4049692" cy="9525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chart" Target="../charts/chart4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1100F3-656B-5ED7-3554-AF83474FFEA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LV" dirty="0"/>
          </a:p>
        </p:txBody>
      </p:sp>
      <p:graphicFrame>
        <p:nvGraphicFramePr>
          <p:cNvPr id="3" name="Content Placeholder 142">
            <a:extLst>
              <a:ext uri="{FF2B5EF4-FFF2-40B4-BE49-F238E27FC236}">
                <a16:creationId xmlns:a16="http://schemas.microsoft.com/office/drawing/2014/main" id="{6635B2D4-A404-8361-91E9-E3441BFA113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9491103"/>
              </p:ext>
            </p:extLst>
          </p:nvPr>
        </p:nvGraphicFramePr>
        <p:xfrm>
          <a:off x="9432627" y="2455827"/>
          <a:ext cx="4634111" cy="2543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150">
            <a:extLst>
              <a:ext uri="{FF2B5EF4-FFF2-40B4-BE49-F238E27FC236}">
                <a16:creationId xmlns:a16="http://schemas.microsoft.com/office/drawing/2014/main" id="{5B7C9E3A-3774-65FB-E30D-1020D5BA271D}"/>
              </a:ext>
            </a:extLst>
          </p:cNvPr>
          <p:cNvSpPr txBox="1"/>
          <p:nvPr/>
        </p:nvSpPr>
        <p:spPr>
          <a:xfrm>
            <a:off x="5016002" y="1980185"/>
            <a:ext cx="2222998" cy="3727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Data Analysis</a:t>
            </a:r>
          </a:p>
        </p:txBody>
      </p:sp>
      <p:sp>
        <p:nvSpPr>
          <p:cNvPr id="5" name="TextBox 149">
            <a:extLst>
              <a:ext uri="{FF2B5EF4-FFF2-40B4-BE49-F238E27FC236}">
                <a16:creationId xmlns:a16="http://schemas.microsoft.com/office/drawing/2014/main" id="{88CB2CFE-AB7A-30E9-4201-ED0472962E79}"/>
              </a:ext>
            </a:extLst>
          </p:cNvPr>
          <p:cNvSpPr txBox="1"/>
          <p:nvPr/>
        </p:nvSpPr>
        <p:spPr>
          <a:xfrm>
            <a:off x="5094308" y="2505806"/>
            <a:ext cx="4125892" cy="192360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494"/>
              </a:lnSpc>
            </a:pP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Mauris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orci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mi,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varius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id diam id,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egestas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auctor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enim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cursus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ultrices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vel, [See Figure A]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massa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tristique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:</a:t>
            </a:r>
          </a:p>
          <a:p>
            <a:pPr marL="280669" lvl="1" indent="-140335" algn="just">
              <a:lnSpc>
                <a:spcPts val="1494"/>
              </a:lnSpc>
              <a:buFont typeface="Arial"/>
              <a:buChar char="•"/>
            </a:pP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Sed in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risus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nibh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In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nisl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quam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aliquet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sed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nibh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sitamet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faucibus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placerat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dui.</a:t>
            </a:r>
          </a:p>
          <a:p>
            <a:pPr marL="280669" lvl="1" indent="-140335" algn="just">
              <a:lnSpc>
                <a:spcPts val="1494"/>
              </a:lnSpc>
              <a:buFont typeface="Arial"/>
              <a:buChar char="•"/>
            </a:pP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Fusce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quis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augue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scelerisque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luctus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rum sed,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dolor. pulvinar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urna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in eros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posuere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 </a:t>
            </a:r>
          </a:p>
          <a:p>
            <a:pPr marL="280669" lvl="1" indent="-140335" algn="just">
              <a:lnSpc>
                <a:spcPts val="1494"/>
              </a:lnSpc>
              <a:buFont typeface="Arial"/>
              <a:buChar char="•"/>
            </a:pP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in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elementum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orci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dignissim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Proin semper ipsum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finibus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quam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tempor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vitae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consectetur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</p:txBody>
      </p:sp>
      <p:sp>
        <p:nvSpPr>
          <p:cNvPr id="6" name="TextBox 20">
            <a:extLst>
              <a:ext uri="{FF2B5EF4-FFF2-40B4-BE49-F238E27FC236}">
                <a16:creationId xmlns:a16="http://schemas.microsoft.com/office/drawing/2014/main" id="{E70E77BA-6432-02A9-C422-8D2802FAA4E0}"/>
              </a:ext>
            </a:extLst>
          </p:cNvPr>
          <p:cNvSpPr txBox="1"/>
          <p:nvPr/>
        </p:nvSpPr>
        <p:spPr>
          <a:xfrm>
            <a:off x="5018882" y="4505753"/>
            <a:ext cx="1690489" cy="3727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Chart Title</a:t>
            </a:r>
          </a:p>
        </p:txBody>
      </p:sp>
      <p:grpSp>
        <p:nvGrpSpPr>
          <p:cNvPr id="7" name="Group 22">
            <a:extLst>
              <a:ext uri="{FF2B5EF4-FFF2-40B4-BE49-F238E27FC236}">
                <a16:creationId xmlns:a16="http://schemas.microsoft.com/office/drawing/2014/main" id="{8AD09896-D0DF-B0B8-992E-89BF35E473EF}"/>
              </a:ext>
            </a:extLst>
          </p:cNvPr>
          <p:cNvGrpSpPr/>
          <p:nvPr/>
        </p:nvGrpSpPr>
        <p:grpSpPr>
          <a:xfrm>
            <a:off x="7111193" y="4861141"/>
            <a:ext cx="2099392" cy="892570"/>
            <a:chOff x="0" y="0"/>
            <a:chExt cx="2799190" cy="1190094"/>
          </a:xfrm>
        </p:grpSpPr>
        <p:sp>
          <p:nvSpPr>
            <p:cNvPr id="8" name="Freeform 23">
              <a:extLst>
                <a:ext uri="{FF2B5EF4-FFF2-40B4-BE49-F238E27FC236}">
                  <a16:creationId xmlns:a16="http://schemas.microsoft.com/office/drawing/2014/main" id="{1C618F80-0D0D-3771-DDD9-F65199FDA1EF}"/>
                </a:ext>
              </a:extLst>
            </p:cNvPr>
            <p:cNvSpPr/>
            <p:nvPr/>
          </p:nvSpPr>
          <p:spPr>
            <a:xfrm rot="-10800000">
              <a:off x="2621628" y="0"/>
              <a:ext cx="177562" cy="1183744"/>
            </a:xfrm>
            <a:custGeom>
              <a:avLst/>
              <a:gdLst/>
              <a:ahLst/>
              <a:cxnLst/>
              <a:rect l="l" t="t" r="r" b="b"/>
              <a:pathLst>
                <a:path w="177562" h="1183744">
                  <a:moveTo>
                    <a:pt x="0" y="0"/>
                  </a:moveTo>
                  <a:lnTo>
                    <a:pt x="177562" y="0"/>
                  </a:lnTo>
                  <a:lnTo>
                    <a:pt x="177562" y="1183744"/>
                  </a:lnTo>
                  <a:lnTo>
                    <a:pt x="0" y="11837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LV"/>
            </a:p>
          </p:txBody>
        </p:sp>
        <p:sp>
          <p:nvSpPr>
            <p:cNvPr id="9" name="Freeform 24">
              <a:extLst>
                <a:ext uri="{FF2B5EF4-FFF2-40B4-BE49-F238E27FC236}">
                  <a16:creationId xmlns:a16="http://schemas.microsoft.com/office/drawing/2014/main" id="{93FE1666-2D85-5A7C-51AC-A2B10478FAFA}"/>
                </a:ext>
              </a:extLst>
            </p:cNvPr>
            <p:cNvSpPr/>
            <p:nvPr/>
          </p:nvSpPr>
          <p:spPr>
            <a:xfrm>
              <a:off x="622110" y="6350"/>
              <a:ext cx="177562" cy="1183744"/>
            </a:xfrm>
            <a:custGeom>
              <a:avLst/>
              <a:gdLst/>
              <a:ahLst/>
              <a:cxnLst/>
              <a:rect l="l" t="t" r="r" b="b"/>
              <a:pathLst>
                <a:path w="177562" h="1183744">
                  <a:moveTo>
                    <a:pt x="0" y="0"/>
                  </a:moveTo>
                  <a:lnTo>
                    <a:pt x="177562" y="0"/>
                  </a:lnTo>
                  <a:lnTo>
                    <a:pt x="177562" y="1183744"/>
                  </a:lnTo>
                  <a:lnTo>
                    <a:pt x="0" y="11837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n-LV"/>
            </a:p>
          </p:txBody>
        </p:sp>
        <p:sp>
          <p:nvSpPr>
            <p:cNvPr id="10" name="AutoShape 25">
              <a:extLst>
                <a:ext uri="{FF2B5EF4-FFF2-40B4-BE49-F238E27FC236}">
                  <a16:creationId xmlns:a16="http://schemas.microsoft.com/office/drawing/2014/main" id="{AE2F685A-8C0E-7032-26E8-64022831A501}"/>
                </a:ext>
              </a:extLst>
            </p:cNvPr>
            <p:cNvSpPr/>
            <p:nvPr/>
          </p:nvSpPr>
          <p:spPr>
            <a:xfrm flipH="1">
              <a:off x="10614" y="598222"/>
              <a:ext cx="611496" cy="281272"/>
            </a:xfrm>
            <a:prstGeom prst="line">
              <a:avLst/>
            </a:prstGeom>
            <a:ln w="50800" cap="flat">
              <a:solidFill>
                <a:srgbClr val="000000"/>
              </a:solidFill>
              <a:prstDash val="solid"/>
              <a:headEnd type="none" w="sm" len="sm"/>
              <a:tailEnd type="triangle" w="lg" len="med"/>
            </a:ln>
          </p:spPr>
          <p:txBody>
            <a:bodyPr/>
            <a:lstStyle/>
            <a:p>
              <a:endParaRPr lang="en-LV"/>
            </a:p>
          </p:txBody>
        </p:sp>
      </p:grpSp>
      <p:sp>
        <p:nvSpPr>
          <p:cNvPr id="11" name="TextBox 151">
            <a:extLst>
              <a:ext uri="{FF2B5EF4-FFF2-40B4-BE49-F238E27FC236}">
                <a16:creationId xmlns:a16="http://schemas.microsoft.com/office/drawing/2014/main" id="{5D38644A-2DE7-8532-2D33-6368AFE613F8}"/>
              </a:ext>
            </a:extLst>
          </p:cNvPr>
          <p:cNvSpPr txBox="1"/>
          <p:nvPr/>
        </p:nvSpPr>
        <p:spPr>
          <a:xfrm>
            <a:off x="7644362" y="4954842"/>
            <a:ext cx="1499638" cy="681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819"/>
              </a:lnSpc>
            </a:pP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Figure B: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neqinue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dignissim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and int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aliquet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nisl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eumis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</p:txBody>
      </p:sp>
      <p:sp>
        <p:nvSpPr>
          <p:cNvPr id="12" name="TextBox 152">
            <a:extLst>
              <a:ext uri="{FF2B5EF4-FFF2-40B4-BE49-F238E27FC236}">
                <a16:creationId xmlns:a16="http://schemas.microsoft.com/office/drawing/2014/main" id="{D2BF513E-79E8-E6F4-03D8-46DE355A6F32}"/>
              </a:ext>
            </a:extLst>
          </p:cNvPr>
          <p:cNvSpPr txBox="1"/>
          <p:nvPr/>
        </p:nvSpPr>
        <p:spPr>
          <a:xfrm>
            <a:off x="5015110" y="6886865"/>
            <a:ext cx="1614289" cy="3727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Chart Title</a:t>
            </a:r>
          </a:p>
        </p:txBody>
      </p:sp>
      <p:sp>
        <p:nvSpPr>
          <p:cNvPr id="13" name="TextBox 153">
            <a:extLst>
              <a:ext uri="{FF2B5EF4-FFF2-40B4-BE49-F238E27FC236}">
                <a16:creationId xmlns:a16="http://schemas.microsoft.com/office/drawing/2014/main" id="{077EF25E-E45C-D963-EFCF-A1D47AB18BF7}"/>
              </a:ext>
            </a:extLst>
          </p:cNvPr>
          <p:cNvSpPr txBox="1"/>
          <p:nvPr/>
        </p:nvSpPr>
        <p:spPr>
          <a:xfrm>
            <a:off x="7044843" y="6886865"/>
            <a:ext cx="1614289" cy="3727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Chart Title</a:t>
            </a:r>
          </a:p>
        </p:txBody>
      </p:sp>
      <p:sp>
        <p:nvSpPr>
          <p:cNvPr id="14" name="TextBox 157">
            <a:extLst>
              <a:ext uri="{FF2B5EF4-FFF2-40B4-BE49-F238E27FC236}">
                <a16:creationId xmlns:a16="http://schemas.microsoft.com/office/drawing/2014/main" id="{4E9AAEA5-FB4B-A8E6-72F8-2E8E3F95E260}"/>
              </a:ext>
            </a:extLst>
          </p:cNvPr>
          <p:cNvSpPr txBox="1"/>
          <p:nvPr/>
        </p:nvSpPr>
        <p:spPr>
          <a:xfrm>
            <a:off x="9544723" y="8437355"/>
            <a:ext cx="2938718" cy="2270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47"/>
              </a:lnSpc>
              <a:spcBef>
                <a:spcPct val="0"/>
              </a:spcBef>
            </a:pPr>
            <a:r>
              <a:rPr lang="en-US" sz="1319" i="1" dirty="0">
                <a:solidFill>
                  <a:srgbClr val="000000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*</a:t>
            </a:r>
            <a:r>
              <a:rPr lang="en-US" sz="1319" i="1" dirty="0" err="1">
                <a:solidFill>
                  <a:srgbClr val="000000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Unamcorper</a:t>
            </a:r>
            <a:r>
              <a:rPr lang="en-US" sz="1319" i="1" dirty="0">
                <a:solidFill>
                  <a:srgbClr val="000000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 </a:t>
            </a:r>
            <a:r>
              <a:rPr lang="en-US" sz="1319" i="1" dirty="0" err="1">
                <a:solidFill>
                  <a:srgbClr val="000000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efficitur</a:t>
            </a:r>
            <a:r>
              <a:rPr lang="en-US" sz="1319" i="1" dirty="0">
                <a:solidFill>
                  <a:srgbClr val="000000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 sed in </a:t>
            </a:r>
            <a:r>
              <a:rPr lang="en-US" sz="1319" i="1" dirty="0" err="1">
                <a:solidFill>
                  <a:srgbClr val="000000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nulla</a:t>
            </a:r>
            <a:r>
              <a:rPr lang="en-US" sz="1319" i="1" dirty="0">
                <a:solidFill>
                  <a:srgbClr val="000000"/>
                </a:solidFill>
                <a:latin typeface="Montserrat Italics"/>
                <a:ea typeface="Montserrat Italics"/>
                <a:cs typeface="Montserrat Italics"/>
                <a:sym typeface="Montserrat Italics"/>
              </a:rPr>
              <a:t>. </a:t>
            </a:r>
          </a:p>
        </p:txBody>
      </p:sp>
      <p:graphicFrame>
        <p:nvGraphicFramePr>
          <p:cNvPr id="15" name="Table 29">
            <a:extLst>
              <a:ext uri="{FF2B5EF4-FFF2-40B4-BE49-F238E27FC236}">
                <a16:creationId xmlns:a16="http://schemas.microsoft.com/office/drawing/2014/main" id="{5EAD2795-8791-6FF5-6FB2-F588D7F81D02}"/>
              </a:ext>
            </a:extLst>
          </p:cNvPr>
          <p:cNvGraphicFramePr>
            <a:graphicFrameLocks noGrp="1"/>
          </p:cNvGraphicFramePr>
          <p:nvPr/>
        </p:nvGraphicFramePr>
        <p:xfrm>
          <a:off x="9733941" y="6638862"/>
          <a:ext cx="3944836" cy="1773925"/>
        </p:xfrm>
        <a:graphic>
          <a:graphicData uri="http://schemas.openxmlformats.org/drawingml/2006/table">
            <a:tbl>
              <a:tblPr/>
              <a:tblGrid>
                <a:gridCol w="9862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6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6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62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4323">
                <a:tc gridSpan="4"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 b="1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Chart Title</a:t>
                      </a: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 b="1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Chart Title</a:t>
                      </a: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 b="1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Chart Title</a:t>
                      </a: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099"/>
                        </a:lnSpc>
                        <a:defRPr/>
                      </a:pPr>
                      <a:r>
                        <a:rPr lang="en-US" sz="1499" b="1">
                          <a:solidFill>
                            <a:srgbClr val="000000"/>
                          </a:solidFill>
                          <a:latin typeface="Montserrat Bold"/>
                          <a:ea typeface="Montserrat Bold"/>
                          <a:cs typeface="Montserrat Bold"/>
                          <a:sym typeface="Montserrat Bold"/>
                        </a:rPr>
                        <a:t>Chart Title</a:t>
                      </a: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129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 dirty="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448"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448"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448"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129"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9"/>
                        </a:lnSpc>
                        <a:defRPr/>
                      </a:pPr>
                      <a:endParaRPr lang="en-US" sz="1100" dirty="0"/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6" name="TextBox 155">
            <a:extLst>
              <a:ext uri="{FF2B5EF4-FFF2-40B4-BE49-F238E27FC236}">
                <a16:creationId xmlns:a16="http://schemas.microsoft.com/office/drawing/2014/main" id="{1C783012-9B6F-B571-EFCA-F33E87E916AD}"/>
              </a:ext>
            </a:extLst>
          </p:cNvPr>
          <p:cNvSpPr txBox="1"/>
          <p:nvPr/>
        </p:nvSpPr>
        <p:spPr>
          <a:xfrm>
            <a:off x="9700454" y="5373466"/>
            <a:ext cx="1076027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Results</a:t>
            </a:r>
          </a:p>
        </p:txBody>
      </p:sp>
      <p:sp>
        <p:nvSpPr>
          <p:cNvPr id="17" name="TextBox 156">
            <a:extLst>
              <a:ext uri="{FF2B5EF4-FFF2-40B4-BE49-F238E27FC236}">
                <a16:creationId xmlns:a16="http://schemas.microsoft.com/office/drawing/2014/main" id="{76ECCE5B-30D7-E56E-89D4-E9F8032017A4}"/>
              </a:ext>
            </a:extLst>
          </p:cNvPr>
          <p:cNvSpPr txBox="1"/>
          <p:nvPr/>
        </p:nvSpPr>
        <p:spPr>
          <a:xfrm>
            <a:off x="9733941" y="5805107"/>
            <a:ext cx="4031484" cy="6813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819"/>
              </a:lnSpc>
              <a:spcBef>
                <a:spcPct val="0"/>
              </a:spcBef>
            </a:pP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Mauris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orci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mi,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varius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id diam id,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egestas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auctor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enim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Praesent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massa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nibh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Duis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purus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neque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facilisis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tristique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quis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augue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scelerisque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</a:p>
        </p:txBody>
      </p:sp>
      <p:sp>
        <p:nvSpPr>
          <p:cNvPr id="18" name="TextBox 154">
            <a:extLst>
              <a:ext uri="{FF2B5EF4-FFF2-40B4-BE49-F238E27FC236}">
                <a16:creationId xmlns:a16="http://schemas.microsoft.com/office/drawing/2014/main" id="{8AF4C7AB-E389-8CC6-B31B-506564A8D09F}"/>
              </a:ext>
            </a:extLst>
          </p:cNvPr>
          <p:cNvSpPr txBox="1"/>
          <p:nvPr/>
        </p:nvSpPr>
        <p:spPr>
          <a:xfrm>
            <a:off x="9659630" y="1968437"/>
            <a:ext cx="1617969" cy="3727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Chart Title</a:t>
            </a:r>
          </a:p>
        </p:txBody>
      </p:sp>
      <p:sp>
        <p:nvSpPr>
          <p:cNvPr id="19" name="TextBox 159">
            <a:extLst>
              <a:ext uri="{FF2B5EF4-FFF2-40B4-BE49-F238E27FC236}">
                <a16:creationId xmlns:a16="http://schemas.microsoft.com/office/drawing/2014/main" id="{2B06F35E-8773-C4EF-A7CF-0F95ACE4BFE0}"/>
              </a:ext>
            </a:extLst>
          </p:cNvPr>
          <p:cNvSpPr txBox="1"/>
          <p:nvPr/>
        </p:nvSpPr>
        <p:spPr>
          <a:xfrm>
            <a:off x="14116980" y="1949162"/>
            <a:ext cx="1630710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Conclusion</a:t>
            </a:r>
          </a:p>
        </p:txBody>
      </p:sp>
      <p:sp>
        <p:nvSpPr>
          <p:cNvPr id="20" name="TextBox 160">
            <a:extLst>
              <a:ext uri="{FF2B5EF4-FFF2-40B4-BE49-F238E27FC236}">
                <a16:creationId xmlns:a16="http://schemas.microsoft.com/office/drawing/2014/main" id="{BE240B74-089B-988D-3925-45E97BC9EEBE}"/>
              </a:ext>
            </a:extLst>
          </p:cNvPr>
          <p:cNvSpPr txBox="1"/>
          <p:nvPr/>
        </p:nvSpPr>
        <p:spPr>
          <a:xfrm>
            <a:off x="14171764" y="2452942"/>
            <a:ext cx="3944836" cy="23514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494"/>
              </a:lnSpc>
            </a:pP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Mauris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orci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mi,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varius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id diam id,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egestas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auctor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enim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Praesent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massa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nibh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Duis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purus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neque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facilisis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cursus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ultrices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vel,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ullamcorper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ac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augue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Donec semper lorem vitae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urna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pulvinar, in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congue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massa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:</a:t>
            </a:r>
          </a:p>
          <a:p>
            <a:pPr marL="280669" lvl="1" indent="-140335" algn="just">
              <a:lnSpc>
                <a:spcPts val="1494"/>
              </a:lnSpc>
              <a:buFont typeface="Arial"/>
              <a:buChar char="•"/>
            </a:pPr>
            <a:r>
              <a:rPr lang="en-US" sz="1299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Sed </a:t>
            </a:r>
            <a:r>
              <a:rPr lang="en-US" sz="1299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Risus</a:t>
            </a:r>
            <a:r>
              <a:rPr lang="en-US" sz="1299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99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Nibh</a:t>
            </a:r>
            <a:r>
              <a:rPr lang="en-US" sz="1299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: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CiIn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nisl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quam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aliquet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sed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nibh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sitamet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faucibus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placerat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dui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augue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scelerisque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 </a:t>
            </a:r>
          </a:p>
          <a:p>
            <a:pPr marL="280669" lvl="1" indent="-140335" algn="just">
              <a:lnSpc>
                <a:spcPts val="1494"/>
              </a:lnSpc>
              <a:buFont typeface="Arial"/>
              <a:buChar char="•"/>
            </a:pPr>
            <a:r>
              <a:rPr lang="en-US" sz="1299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Curabitur</a:t>
            </a:r>
            <a:r>
              <a:rPr lang="en-US" sz="1299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99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Accumsan</a:t>
            </a:r>
            <a:r>
              <a:rPr lang="en-US" sz="1299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299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Nulla</a:t>
            </a:r>
            <a:r>
              <a:rPr lang="en-US" sz="1299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: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Fusce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quis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augue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urna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scelerisque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luctus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rum sed,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dolor in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pul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  <a:p>
            <a:pPr marL="280669" lvl="1" indent="-140335" algn="just">
              <a:lnSpc>
                <a:spcPts val="1494"/>
              </a:lnSpc>
              <a:buFont typeface="Arial"/>
              <a:buChar char="•"/>
            </a:pPr>
            <a:r>
              <a:rPr lang="en-US" sz="1299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Elemenum</a:t>
            </a:r>
            <a:r>
              <a:rPr lang="en-US" sz="1299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Orci </a:t>
            </a:r>
            <a:r>
              <a:rPr lang="en-US" sz="1299" b="1" dirty="0" err="1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Dignissim</a:t>
            </a:r>
            <a:r>
              <a:rPr lang="en-US" sz="1299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: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Proin semper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ultrices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vel,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ullamcorper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</p:txBody>
      </p:sp>
      <p:sp>
        <p:nvSpPr>
          <p:cNvPr id="21" name="TextBox 161">
            <a:extLst>
              <a:ext uri="{FF2B5EF4-FFF2-40B4-BE49-F238E27FC236}">
                <a16:creationId xmlns:a16="http://schemas.microsoft.com/office/drawing/2014/main" id="{F8A3A2D7-AC88-8092-857C-37444B848B11}"/>
              </a:ext>
            </a:extLst>
          </p:cNvPr>
          <p:cNvSpPr txBox="1"/>
          <p:nvPr/>
        </p:nvSpPr>
        <p:spPr>
          <a:xfrm>
            <a:off x="14058118" y="5069142"/>
            <a:ext cx="2782081" cy="3727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Graphic Elements</a:t>
            </a:r>
          </a:p>
        </p:txBody>
      </p:sp>
      <p:grpSp>
        <p:nvGrpSpPr>
          <p:cNvPr id="22" name="Group 30">
            <a:extLst>
              <a:ext uri="{FF2B5EF4-FFF2-40B4-BE49-F238E27FC236}">
                <a16:creationId xmlns:a16="http://schemas.microsoft.com/office/drawing/2014/main" id="{8450D824-689C-75DC-FDFB-CF29065524C6}"/>
              </a:ext>
            </a:extLst>
          </p:cNvPr>
          <p:cNvGrpSpPr/>
          <p:nvPr/>
        </p:nvGrpSpPr>
        <p:grpSpPr>
          <a:xfrm>
            <a:off x="14336399" y="5533738"/>
            <a:ext cx="305815" cy="315915"/>
            <a:chOff x="0" y="0"/>
            <a:chExt cx="828707" cy="856076"/>
          </a:xfrm>
        </p:grpSpPr>
        <p:sp>
          <p:nvSpPr>
            <p:cNvPr id="23" name="Freeform 31">
              <a:extLst>
                <a:ext uri="{FF2B5EF4-FFF2-40B4-BE49-F238E27FC236}">
                  <a16:creationId xmlns:a16="http://schemas.microsoft.com/office/drawing/2014/main" id="{EB9CB133-219E-3A72-609B-7E0F15FC01E7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24" name="TextBox 32">
              <a:extLst>
                <a:ext uri="{FF2B5EF4-FFF2-40B4-BE49-F238E27FC236}">
                  <a16:creationId xmlns:a16="http://schemas.microsoft.com/office/drawing/2014/main" id="{6F7F948C-4358-0AD4-9B3E-7B159A7FBF6A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1</a:t>
              </a:r>
            </a:p>
          </p:txBody>
        </p:sp>
      </p:grpSp>
      <p:grpSp>
        <p:nvGrpSpPr>
          <p:cNvPr id="25" name="Group 33">
            <a:extLst>
              <a:ext uri="{FF2B5EF4-FFF2-40B4-BE49-F238E27FC236}">
                <a16:creationId xmlns:a16="http://schemas.microsoft.com/office/drawing/2014/main" id="{CA9C69C9-DE76-E3CC-0B10-0305010FDEB3}"/>
              </a:ext>
            </a:extLst>
          </p:cNvPr>
          <p:cNvGrpSpPr/>
          <p:nvPr/>
        </p:nvGrpSpPr>
        <p:grpSpPr>
          <a:xfrm>
            <a:off x="14744593" y="5533738"/>
            <a:ext cx="305815" cy="315915"/>
            <a:chOff x="0" y="0"/>
            <a:chExt cx="828707" cy="856076"/>
          </a:xfrm>
        </p:grpSpPr>
        <p:sp>
          <p:nvSpPr>
            <p:cNvPr id="26" name="Freeform 34">
              <a:extLst>
                <a:ext uri="{FF2B5EF4-FFF2-40B4-BE49-F238E27FC236}">
                  <a16:creationId xmlns:a16="http://schemas.microsoft.com/office/drawing/2014/main" id="{0A977003-8E85-0920-4E7B-79A07E11BC3B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27" name="TextBox 35">
              <a:extLst>
                <a:ext uri="{FF2B5EF4-FFF2-40B4-BE49-F238E27FC236}">
                  <a16:creationId xmlns:a16="http://schemas.microsoft.com/office/drawing/2014/main" id="{D1103D0F-5839-D711-BEFF-4B4433A687DF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6</a:t>
              </a:r>
            </a:p>
          </p:txBody>
        </p:sp>
      </p:grpSp>
      <p:grpSp>
        <p:nvGrpSpPr>
          <p:cNvPr id="28" name="Group 36">
            <a:extLst>
              <a:ext uri="{FF2B5EF4-FFF2-40B4-BE49-F238E27FC236}">
                <a16:creationId xmlns:a16="http://schemas.microsoft.com/office/drawing/2014/main" id="{B73C6E68-1ED4-CBD3-7B79-4A51ADF0E395}"/>
              </a:ext>
            </a:extLst>
          </p:cNvPr>
          <p:cNvGrpSpPr/>
          <p:nvPr/>
        </p:nvGrpSpPr>
        <p:grpSpPr>
          <a:xfrm>
            <a:off x="15155182" y="5533738"/>
            <a:ext cx="305815" cy="315915"/>
            <a:chOff x="0" y="0"/>
            <a:chExt cx="828707" cy="856076"/>
          </a:xfrm>
        </p:grpSpPr>
        <p:sp>
          <p:nvSpPr>
            <p:cNvPr id="29" name="Freeform 37">
              <a:extLst>
                <a:ext uri="{FF2B5EF4-FFF2-40B4-BE49-F238E27FC236}">
                  <a16:creationId xmlns:a16="http://schemas.microsoft.com/office/drawing/2014/main" id="{18ACF659-A98B-9059-7A56-0CDD9B37A335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30" name="TextBox 38">
              <a:extLst>
                <a:ext uri="{FF2B5EF4-FFF2-40B4-BE49-F238E27FC236}">
                  <a16:creationId xmlns:a16="http://schemas.microsoft.com/office/drawing/2014/main" id="{2BED21C0-9531-7621-3A79-70C3335D88F7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9</a:t>
              </a:r>
            </a:p>
          </p:txBody>
        </p:sp>
      </p:grpSp>
      <p:grpSp>
        <p:nvGrpSpPr>
          <p:cNvPr id="31" name="Group 39">
            <a:extLst>
              <a:ext uri="{FF2B5EF4-FFF2-40B4-BE49-F238E27FC236}">
                <a16:creationId xmlns:a16="http://schemas.microsoft.com/office/drawing/2014/main" id="{DD52D358-40FA-BF2B-C29C-FAA5AB5A369E}"/>
              </a:ext>
            </a:extLst>
          </p:cNvPr>
          <p:cNvGrpSpPr/>
          <p:nvPr/>
        </p:nvGrpSpPr>
        <p:grpSpPr>
          <a:xfrm>
            <a:off x="15565772" y="5533738"/>
            <a:ext cx="305815" cy="315915"/>
            <a:chOff x="0" y="0"/>
            <a:chExt cx="828707" cy="856076"/>
          </a:xfrm>
        </p:grpSpPr>
        <p:sp>
          <p:nvSpPr>
            <p:cNvPr id="32" name="Freeform 40">
              <a:extLst>
                <a:ext uri="{FF2B5EF4-FFF2-40B4-BE49-F238E27FC236}">
                  <a16:creationId xmlns:a16="http://schemas.microsoft.com/office/drawing/2014/main" id="{0197F42F-A2CF-F7F4-A68F-561C7DCCC0B1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33" name="TextBox 41">
              <a:extLst>
                <a:ext uri="{FF2B5EF4-FFF2-40B4-BE49-F238E27FC236}">
                  <a16:creationId xmlns:a16="http://schemas.microsoft.com/office/drawing/2014/main" id="{8AD57A44-5CF5-3604-8CDC-456623F5AE8C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C</a:t>
              </a:r>
            </a:p>
          </p:txBody>
        </p:sp>
      </p:grpSp>
      <p:grpSp>
        <p:nvGrpSpPr>
          <p:cNvPr id="34" name="Group 42">
            <a:extLst>
              <a:ext uri="{FF2B5EF4-FFF2-40B4-BE49-F238E27FC236}">
                <a16:creationId xmlns:a16="http://schemas.microsoft.com/office/drawing/2014/main" id="{49250AA7-3C4A-5800-9E9B-0C25DA5EABF7}"/>
              </a:ext>
            </a:extLst>
          </p:cNvPr>
          <p:cNvGrpSpPr/>
          <p:nvPr/>
        </p:nvGrpSpPr>
        <p:grpSpPr>
          <a:xfrm>
            <a:off x="15973966" y="5533738"/>
            <a:ext cx="305815" cy="315915"/>
            <a:chOff x="0" y="0"/>
            <a:chExt cx="828707" cy="856076"/>
          </a:xfrm>
        </p:grpSpPr>
        <p:sp>
          <p:nvSpPr>
            <p:cNvPr id="35" name="Freeform 43">
              <a:extLst>
                <a:ext uri="{FF2B5EF4-FFF2-40B4-BE49-F238E27FC236}">
                  <a16:creationId xmlns:a16="http://schemas.microsoft.com/office/drawing/2014/main" id="{8A8CE975-6B77-E07C-4029-6A91F7790FB6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36" name="TextBox 44">
              <a:extLst>
                <a:ext uri="{FF2B5EF4-FFF2-40B4-BE49-F238E27FC236}">
                  <a16:creationId xmlns:a16="http://schemas.microsoft.com/office/drawing/2014/main" id="{68B5233A-E042-BECD-7F1C-9A715C5003F3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G</a:t>
              </a:r>
            </a:p>
          </p:txBody>
        </p:sp>
      </p:grpSp>
      <p:grpSp>
        <p:nvGrpSpPr>
          <p:cNvPr id="37" name="Group 45">
            <a:extLst>
              <a:ext uri="{FF2B5EF4-FFF2-40B4-BE49-F238E27FC236}">
                <a16:creationId xmlns:a16="http://schemas.microsoft.com/office/drawing/2014/main" id="{22334223-6D24-16F2-03E9-95835B9D2478}"/>
              </a:ext>
            </a:extLst>
          </p:cNvPr>
          <p:cNvGrpSpPr/>
          <p:nvPr/>
        </p:nvGrpSpPr>
        <p:grpSpPr>
          <a:xfrm>
            <a:off x="16384555" y="5533738"/>
            <a:ext cx="305815" cy="315915"/>
            <a:chOff x="0" y="0"/>
            <a:chExt cx="828707" cy="856076"/>
          </a:xfrm>
        </p:grpSpPr>
        <p:sp>
          <p:nvSpPr>
            <p:cNvPr id="38" name="Freeform 46">
              <a:extLst>
                <a:ext uri="{FF2B5EF4-FFF2-40B4-BE49-F238E27FC236}">
                  <a16:creationId xmlns:a16="http://schemas.microsoft.com/office/drawing/2014/main" id="{DDE2AE10-E5E5-F358-53F9-BD39C7C5F5F9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39" name="TextBox 47">
              <a:extLst>
                <a:ext uri="{FF2B5EF4-FFF2-40B4-BE49-F238E27FC236}">
                  <a16:creationId xmlns:a16="http://schemas.microsoft.com/office/drawing/2014/main" id="{5C4FC16E-813C-2523-E1C8-C9A7B372CDE8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K</a:t>
              </a:r>
            </a:p>
          </p:txBody>
        </p:sp>
      </p:grpSp>
      <p:grpSp>
        <p:nvGrpSpPr>
          <p:cNvPr id="40" name="Group 48">
            <a:extLst>
              <a:ext uri="{FF2B5EF4-FFF2-40B4-BE49-F238E27FC236}">
                <a16:creationId xmlns:a16="http://schemas.microsoft.com/office/drawing/2014/main" id="{3606AF36-4A21-2C23-37B8-440185ED6BF8}"/>
              </a:ext>
            </a:extLst>
          </p:cNvPr>
          <p:cNvGrpSpPr/>
          <p:nvPr/>
        </p:nvGrpSpPr>
        <p:grpSpPr>
          <a:xfrm>
            <a:off x="16795145" y="5533738"/>
            <a:ext cx="305815" cy="315915"/>
            <a:chOff x="0" y="0"/>
            <a:chExt cx="828707" cy="856076"/>
          </a:xfrm>
        </p:grpSpPr>
        <p:sp>
          <p:nvSpPr>
            <p:cNvPr id="41" name="Freeform 49">
              <a:extLst>
                <a:ext uri="{FF2B5EF4-FFF2-40B4-BE49-F238E27FC236}">
                  <a16:creationId xmlns:a16="http://schemas.microsoft.com/office/drawing/2014/main" id="{748D390B-C82F-594E-2AFA-05A8D1BFCD6C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42" name="TextBox 50">
              <a:extLst>
                <a:ext uri="{FF2B5EF4-FFF2-40B4-BE49-F238E27FC236}">
                  <a16:creationId xmlns:a16="http://schemas.microsoft.com/office/drawing/2014/main" id="{94D852EA-0C81-0BB2-4C60-A3103F3635CE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O</a:t>
              </a:r>
            </a:p>
          </p:txBody>
        </p:sp>
      </p:grpSp>
      <p:grpSp>
        <p:nvGrpSpPr>
          <p:cNvPr id="43" name="Group 51">
            <a:extLst>
              <a:ext uri="{FF2B5EF4-FFF2-40B4-BE49-F238E27FC236}">
                <a16:creationId xmlns:a16="http://schemas.microsoft.com/office/drawing/2014/main" id="{8D45051D-F2E0-0579-1C0A-332825C96C2C}"/>
              </a:ext>
            </a:extLst>
          </p:cNvPr>
          <p:cNvGrpSpPr/>
          <p:nvPr/>
        </p:nvGrpSpPr>
        <p:grpSpPr>
          <a:xfrm>
            <a:off x="17203339" y="5533738"/>
            <a:ext cx="305815" cy="315915"/>
            <a:chOff x="0" y="0"/>
            <a:chExt cx="828707" cy="856076"/>
          </a:xfrm>
        </p:grpSpPr>
        <p:sp>
          <p:nvSpPr>
            <p:cNvPr id="44" name="Freeform 52">
              <a:extLst>
                <a:ext uri="{FF2B5EF4-FFF2-40B4-BE49-F238E27FC236}">
                  <a16:creationId xmlns:a16="http://schemas.microsoft.com/office/drawing/2014/main" id="{4629A036-DF2F-18D1-F142-2C8DBBBBD8A2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45" name="TextBox 53">
              <a:extLst>
                <a:ext uri="{FF2B5EF4-FFF2-40B4-BE49-F238E27FC236}">
                  <a16:creationId xmlns:a16="http://schemas.microsoft.com/office/drawing/2014/main" id="{120812A3-0EFE-4FE6-0067-27B48C5E93CA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S</a:t>
              </a:r>
            </a:p>
          </p:txBody>
        </p:sp>
      </p:grpSp>
      <p:grpSp>
        <p:nvGrpSpPr>
          <p:cNvPr id="46" name="Group 54">
            <a:extLst>
              <a:ext uri="{FF2B5EF4-FFF2-40B4-BE49-F238E27FC236}">
                <a16:creationId xmlns:a16="http://schemas.microsoft.com/office/drawing/2014/main" id="{DDA3B797-67AA-2C1E-EC0D-30276848143A}"/>
              </a:ext>
            </a:extLst>
          </p:cNvPr>
          <p:cNvGrpSpPr/>
          <p:nvPr/>
        </p:nvGrpSpPr>
        <p:grpSpPr>
          <a:xfrm>
            <a:off x="17613928" y="5533738"/>
            <a:ext cx="305815" cy="315915"/>
            <a:chOff x="0" y="0"/>
            <a:chExt cx="828707" cy="856076"/>
          </a:xfrm>
        </p:grpSpPr>
        <p:sp>
          <p:nvSpPr>
            <p:cNvPr id="47" name="Freeform 55">
              <a:extLst>
                <a:ext uri="{FF2B5EF4-FFF2-40B4-BE49-F238E27FC236}">
                  <a16:creationId xmlns:a16="http://schemas.microsoft.com/office/drawing/2014/main" id="{DA3DD5B5-A419-9629-5525-875DBBBE1DCE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48" name="TextBox 56">
              <a:extLst>
                <a:ext uri="{FF2B5EF4-FFF2-40B4-BE49-F238E27FC236}">
                  <a16:creationId xmlns:a16="http://schemas.microsoft.com/office/drawing/2014/main" id="{2FCAEECC-9402-9B5B-708A-E6D346445FF1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W</a:t>
              </a:r>
            </a:p>
          </p:txBody>
        </p:sp>
      </p:grpSp>
      <p:grpSp>
        <p:nvGrpSpPr>
          <p:cNvPr id="49" name="Group 57">
            <a:extLst>
              <a:ext uri="{FF2B5EF4-FFF2-40B4-BE49-F238E27FC236}">
                <a16:creationId xmlns:a16="http://schemas.microsoft.com/office/drawing/2014/main" id="{7E0D04E8-C3E8-427E-2F4D-4F19FB6C981B}"/>
              </a:ext>
            </a:extLst>
          </p:cNvPr>
          <p:cNvGrpSpPr/>
          <p:nvPr/>
        </p:nvGrpSpPr>
        <p:grpSpPr>
          <a:xfrm>
            <a:off x="14335201" y="6010100"/>
            <a:ext cx="305815" cy="315915"/>
            <a:chOff x="0" y="0"/>
            <a:chExt cx="828707" cy="856076"/>
          </a:xfrm>
        </p:grpSpPr>
        <p:sp>
          <p:nvSpPr>
            <p:cNvPr id="50" name="Freeform 58">
              <a:extLst>
                <a:ext uri="{FF2B5EF4-FFF2-40B4-BE49-F238E27FC236}">
                  <a16:creationId xmlns:a16="http://schemas.microsoft.com/office/drawing/2014/main" id="{0B57A59B-8DEA-4796-CBDB-6E59FF9A1BEC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51" name="TextBox 59">
              <a:extLst>
                <a:ext uri="{FF2B5EF4-FFF2-40B4-BE49-F238E27FC236}">
                  <a16:creationId xmlns:a16="http://schemas.microsoft.com/office/drawing/2014/main" id="{F2A862F9-4F3F-434F-2CAA-E32072155B83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2</a:t>
              </a:r>
            </a:p>
          </p:txBody>
        </p:sp>
      </p:grpSp>
      <p:grpSp>
        <p:nvGrpSpPr>
          <p:cNvPr id="52" name="Group 60">
            <a:extLst>
              <a:ext uri="{FF2B5EF4-FFF2-40B4-BE49-F238E27FC236}">
                <a16:creationId xmlns:a16="http://schemas.microsoft.com/office/drawing/2014/main" id="{2D9DE0DB-9892-C748-C94B-35C96DBE6EE0}"/>
              </a:ext>
            </a:extLst>
          </p:cNvPr>
          <p:cNvGrpSpPr/>
          <p:nvPr/>
        </p:nvGrpSpPr>
        <p:grpSpPr>
          <a:xfrm>
            <a:off x="14743395" y="6010100"/>
            <a:ext cx="305815" cy="315915"/>
            <a:chOff x="0" y="0"/>
            <a:chExt cx="828707" cy="856076"/>
          </a:xfrm>
        </p:grpSpPr>
        <p:sp>
          <p:nvSpPr>
            <p:cNvPr id="53" name="Freeform 61">
              <a:extLst>
                <a:ext uri="{FF2B5EF4-FFF2-40B4-BE49-F238E27FC236}">
                  <a16:creationId xmlns:a16="http://schemas.microsoft.com/office/drawing/2014/main" id="{8D62CFBD-B5EB-1879-361F-CFB06FC6DFA4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54" name="TextBox 62">
              <a:extLst>
                <a:ext uri="{FF2B5EF4-FFF2-40B4-BE49-F238E27FC236}">
                  <a16:creationId xmlns:a16="http://schemas.microsoft.com/office/drawing/2014/main" id="{E04802F2-0468-B56D-8787-C78CFB7FE769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5</a:t>
              </a:r>
            </a:p>
          </p:txBody>
        </p:sp>
      </p:grpSp>
      <p:grpSp>
        <p:nvGrpSpPr>
          <p:cNvPr id="55" name="Group 63">
            <a:extLst>
              <a:ext uri="{FF2B5EF4-FFF2-40B4-BE49-F238E27FC236}">
                <a16:creationId xmlns:a16="http://schemas.microsoft.com/office/drawing/2014/main" id="{D5E95F72-79CE-BD23-878D-F809D49204C8}"/>
              </a:ext>
            </a:extLst>
          </p:cNvPr>
          <p:cNvGrpSpPr/>
          <p:nvPr/>
        </p:nvGrpSpPr>
        <p:grpSpPr>
          <a:xfrm>
            <a:off x="15153984" y="6010100"/>
            <a:ext cx="305815" cy="315915"/>
            <a:chOff x="0" y="0"/>
            <a:chExt cx="828707" cy="856076"/>
          </a:xfrm>
        </p:grpSpPr>
        <p:sp>
          <p:nvSpPr>
            <p:cNvPr id="56" name="Freeform 64">
              <a:extLst>
                <a:ext uri="{FF2B5EF4-FFF2-40B4-BE49-F238E27FC236}">
                  <a16:creationId xmlns:a16="http://schemas.microsoft.com/office/drawing/2014/main" id="{818E87FA-0107-4BF7-291A-9128DAB69A6C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57" name="TextBox 65">
              <a:extLst>
                <a:ext uri="{FF2B5EF4-FFF2-40B4-BE49-F238E27FC236}">
                  <a16:creationId xmlns:a16="http://schemas.microsoft.com/office/drawing/2014/main" id="{1BA95998-6805-A019-100A-2D40F34398FA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0</a:t>
              </a:r>
            </a:p>
          </p:txBody>
        </p:sp>
      </p:grpSp>
      <p:grpSp>
        <p:nvGrpSpPr>
          <p:cNvPr id="58" name="Group 66">
            <a:extLst>
              <a:ext uri="{FF2B5EF4-FFF2-40B4-BE49-F238E27FC236}">
                <a16:creationId xmlns:a16="http://schemas.microsoft.com/office/drawing/2014/main" id="{46AACC1F-E4B4-2820-3715-F87BE5F7F41C}"/>
              </a:ext>
            </a:extLst>
          </p:cNvPr>
          <p:cNvGrpSpPr/>
          <p:nvPr/>
        </p:nvGrpSpPr>
        <p:grpSpPr>
          <a:xfrm>
            <a:off x="15564574" y="6010100"/>
            <a:ext cx="305815" cy="315915"/>
            <a:chOff x="0" y="0"/>
            <a:chExt cx="828707" cy="856076"/>
          </a:xfrm>
        </p:grpSpPr>
        <p:sp>
          <p:nvSpPr>
            <p:cNvPr id="59" name="Freeform 67">
              <a:extLst>
                <a:ext uri="{FF2B5EF4-FFF2-40B4-BE49-F238E27FC236}">
                  <a16:creationId xmlns:a16="http://schemas.microsoft.com/office/drawing/2014/main" id="{6BCC1EA7-29FC-F7A8-9974-A6C50F517FAC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60" name="TextBox 68">
              <a:extLst>
                <a:ext uri="{FF2B5EF4-FFF2-40B4-BE49-F238E27FC236}">
                  <a16:creationId xmlns:a16="http://schemas.microsoft.com/office/drawing/2014/main" id="{670A7A85-D28F-ABCE-E8AD-233A776D92D8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D</a:t>
              </a:r>
            </a:p>
          </p:txBody>
        </p:sp>
      </p:grpSp>
      <p:grpSp>
        <p:nvGrpSpPr>
          <p:cNvPr id="61" name="Group 69">
            <a:extLst>
              <a:ext uri="{FF2B5EF4-FFF2-40B4-BE49-F238E27FC236}">
                <a16:creationId xmlns:a16="http://schemas.microsoft.com/office/drawing/2014/main" id="{AFCD10E6-3C1B-9BB5-9262-202D9E97387A}"/>
              </a:ext>
            </a:extLst>
          </p:cNvPr>
          <p:cNvGrpSpPr/>
          <p:nvPr/>
        </p:nvGrpSpPr>
        <p:grpSpPr>
          <a:xfrm>
            <a:off x="15972768" y="6010100"/>
            <a:ext cx="305815" cy="315915"/>
            <a:chOff x="0" y="0"/>
            <a:chExt cx="828707" cy="856076"/>
          </a:xfrm>
        </p:grpSpPr>
        <p:sp>
          <p:nvSpPr>
            <p:cNvPr id="62" name="Freeform 70">
              <a:extLst>
                <a:ext uri="{FF2B5EF4-FFF2-40B4-BE49-F238E27FC236}">
                  <a16:creationId xmlns:a16="http://schemas.microsoft.com/office/drawing/2014/main" id="{14E1450A-5377-5DF7-AA77-7101D7495E81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63" name="TextBox 71">
              <a:extLst>
                <a:ext uri="{FF2B5EF4-FFF2-40B4-BE49-F238E27FC236}">
                  <a16:creationId xmlns:a16="http://schemas.microsoft.com/office/drawing/2014/main" id="{6424DE1C-EA17-BEBE-9A96-74FD92628249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H</a:t>
              </a:r>
            </a:p>
          </p:txBody>
        </p:sp>
      </p:grpSp>
      <p:grpSp>
        <p:nvGrpSpPr>
          <p:cNvPr id="64" name="Group 72">
            <a:extLst>
              <a:ext uri="{FF2B5EF4-FFF2-40B4-BE49-F238E27FC236}">
                <a16:creationId xmlns:a16="http://schemas.microsoft.com/office/drawing/2014/main" id="{92E34BEA-802B-FB1B-37B5-D56AB8678A22}"/>
              </a:ext>
            </a:extLst>
          </p:cNvPr>
          <p:cNvGrpSpPr/>
          <p:nvPr/>
        </p:nvGrpSpPr>
        <p:grpSpPr>
          <a:xfrm>
            <a:off x="16383357" y="6010100"/>
            <a:ext cx="305815" cy="315915"/>
            <a:chOff x="0" y="0"/>
            <a:chExt cx="828707" cy="856076"/>
          </a:xfrm>
        </p:grpSpPr>
        <p:sp>
          <p:nvSpPr>
            <p:cNvPr id="65" name="Freeform 73">
              <a:extLst>
                <a:ext uri="{FF2B5EF4-FFF2-40B4-BE49-F238E27FC236}">
                  <a16:creationId xmlns:a16="http://schemas.microsoft.com/office/drawing/2014/main" id="{6C9774A3-D67F-9371-2DA2-DDEE9FFC718C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66" name="TextBox 74">
              <a:extLst>
                <a:ext uri="{FF2B5EF4-FFF2-40B4-BE49-F238E27FC236}">
                  <a16:creationId xmlns:a16="http://schemas.microsoft.com/office/drawing/2014/main" id="{313D3D95-F8F6-8282-F937-DCD228A72FB3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L</a:t>
              </a:r>
            </a:p>
          </p:txBody>
        </p:sp>
      </p:grpSp>
      <p:grpSp>
        <p:nvGrpSpPr>
          <p:cNvPr id="67" name="Group 75">
            <a:extLst>
              <a:ext uri="{FF2B5EF4-FFF2-40B4-BE49-F238E27FC236}">
                <a16:creationId xmlns:a16="http://schemas.microsoft.com/office/drawing/2014/main" id="{BCF1CDCE-3EF2-6620-2880-81552A6A7076}"/>
              </a:ext>
            </a:extLst>
          </p:cNvPr>
          <p:cNvGrpSpPr/>
          <p:nvPr/>
        </p:nvGrpSpPr>
        <p:grpSpPr>
          <a:xfrm>
            <a:off x="16793947" y="6010100"/>
            <a:ext cx="305815" cy="315915"/>
            <a:chOff x="0" y="0"/>
            <a:chExt cx="828707" cy="856076"/>
          </a:xfrm>
        </p:grpSpPr>
        <p:sp>
          <p:nvSpPr>
            <p:cNvPr id="68" name="Freeform 76">
              <a:extLst>
                <a:ext uri="{FF2B5EF4-FFF2-40B4-BE49-F238E27FC236}">
                  <a16:creationId xmlns:a16="http://schemas.microsoft.com/office/drawing/2014/main" id="{CDBD58B3-3955-9E8C-7461-62A485C369D7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69" name="TextBox 77">
              <a:extLst>
                <a:ext uri="{FF2B5EF4-FFF2-40B4-BE49-F238E27FC236}">
                  <a16:creationId xmlns:a16="http://schemas.microsoft.com/office/drawing/2014/main" id="{B64BE44B-881A-1762-231C-3DC42019B43C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P</a:t>
              </a:r>
            </a:p>
          </p:txBody>
        </p:sp>
      </p:grpSp>
      <p:grpSp>
        <p:nvGrpSpPr>
          <p:cNvPr id="70" name="Group 78">
            <a:extLst>
              <a:ext uri="{FF2B5EF4-FFF2-40B4-BE49-F238E27FC236}">
                <a16:creationId xmlns:a16="http://schemas.microsoft.com/office/drawing/2014/main" id="{B443D7C0-B220-ABEA-366A-7C36EFD1D142}"/>
              </a:ext>
            </a:extLst>
          </p:cNvPr>
          <p:cNvGrpSpPr/>
          <p:nvPr/>
        </p:nvGrpSpPr>
        <p:grpSpPr>
          <a:xfrm>
            <a:off x="17202141" y="6010100"/>
            <a:ext cx="305815" cy="315915"/>
            <a:chOff x="0" y="0"/>
            <a:chExt cx="828707" cy="856076"/>
          </a:xfrm>
        </p:grpSpPr>
        <p:sp>
          <p:nvSpPr>
            <p:cNvPr id="71" name="Freeform 79">
              <a:extLst>
                <a:ext uri="{FF2B5EF4-FFF2-40B4-BE49-F238E27FC236}">
                  <a16:creationId xmlns:a16="http://schemas.microsoft.com/office/drawing/2014/main" id="{DD9B6407-A5FF-8D26-D992-6726AA8C9AAE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72" name="TextBox 80">
              <a:extLst>
                <a:ext uri="{FF2B5EF4-FFF2-40B4-BE49-F238E27FC236}">
                  <a16:creationId xmlns:a16="http://schemas.microsoft.com/office/drawing/2014/main" id="{ADE556D6-7923-645F-EBB7-44EF1853254A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T</a:t>
              </a:r>
            </a:p>
          </p:txBody>
        </p:sp>
      </p:grpSp>
      <p:grpSp>
        <p:nvGrpSpPr>
          <p:cNvPr id="73" name="Group 81">
            <a:extLst>
              <a:ext uri="{FF2B5EF4-FFF2-40B4-BE49-F238E27FC236}">
                <a16:creationId xmlns:a16="http://schemas.microsoft.com/office/drawing/2014/main" id="{035683C9-C64B-A055-8F9E-D91FCEFDB940}"/>
              </a:ext>
            </a:extLst>
          </p:cNvPr>
          <p:cNvGrpSpPr/>
          <p:nvPr/>
        </p:nvGrpSpPr>
        <p:grpSpPr>
          <a:xfrm>
            <a:off x="17612730" y="6010100"/>
            <a:ext cx="305815" cy="315915"/>
            <a:chOff x="0" y="0"/>
            <a:chExt cx="828707" cy="856076"/>
          </a:xfrm>
        </p:grpSpPr>
        <p:sp>
          <p:nvSpPr>
            <p:cNvPr id="74" name="Freeform 82">
              <a:extLst>
                <a:ext uri="{FF2B5EF4-FFF2-40B4-BE49-F238E27FC236}">
                  <a16:creationId xmlns:a16="http://schemas.microsoft.com/office/drawing/2014/main" id="{E734EAB0-CE04-5010-309C-1E0852C71A97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75" name="TextBox 83">
              <a:extLst>
                <a:ext uri="{FF2B5EF4-FFF2-40B4-BE49-F238E27FC236}">
                  <a16:creationId xmlns:a16="http://schemas.microsoft.com/office/drawing/2014/main" id="{7443C847-2890-9096-A0CA-DE17C4327483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X</a:t>
              </a:r>
            </a:p>
          </p:txBody>
        </p:sp>
      </p:grpSp>
      <p:grpSp>
        <p:nvGrpSpPr>
          <p:cNvPr id="76" name="Group 84">
            <a:extLst>
              <a:ext uri="{FF2B5EF4-FFF2-40B4-BE49-F238E27FC236}">
                <a16:creationId xmlns:a16="http://schemas.microsoft.com/office/drawing/2014/main" id="{0519255F-79CD-29DB-8EEF-88BCA4BFA8BC}"/>
              </a:ext>
            </a:extLst>
          </p:cNvPr>
          <p:cNvGrpSpPr/>
          <p:nvPr/>
        </p:nvGrpSpPr>
        <p:grpSpPr>
          <a:xfrm>
            <a:off x="14352510" y="6491020"/>
            <a:ext cx="305815" cy="315915"/>
            <a:chOff x="0" y="0"/>
            <a:chExt cx="828707" cy="856076"/>
          </a:xfrm>
        </p:grpSpPr>
        <p:sp>
          <p:nvSpPr>
            <p:cNvPr id="77" name="Freeform 85">
              <a:extLst>
                <a:ext uri="{FF2B5EF4-FFF2-40B4-BE49-F238E27FC236}">
                  <a16:creationId xmlns:a16="http://schemas.microsoft.com/office/drawing/2014/main" id="{25CDBC2E-41EE-5446-2099-75BEB401A556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78" name="TextBox 86">
              <a:extLst>
                <a:ext uri="{FF2B5EF4-FFF2-40B4-BE49-F238E27FC236}">
                  <a16:creationId xmlns:a16="http://schemas.microsoft.com/office/drawing/2014/main" id="{4C2E7307-67BE-4136-FC4C-4DCE59DDAF7C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3</a:t>
              </a:r>
            </a:p>
          </p:txBody>
        </p:sp>
      </p:grpSp>
      <p:grpSp>
        <p:nvGrpSpPr>
          <p:cNvPr id="79" name="Group 87">
            <a:extLst>
              <a:ext uri="{FF2B5EF4-FFF2-40B4-BE49-F238E27FC236}">
                <a16:creationId xmlns:a16="http://schemas.microsoft.com/office/drawing/2014/main" id="{FEB0F19C-1FDA-7DEA-0223-9FF842203CAC}"/>
              </a:ext>
            </a:extLst>
          </p:cNvPr>
          <p:cNvGrpSpPr/>
          <p:nvPr/>
        </p:nvGrpSpPr>
        <p:grpSpPr>
          <a:xfrm>
            <a:off x="14760704" y="6491020"/>
            <a:ext cx="305815" cy="315915"/>
            <a:chOff x="0" y="0"/>
            <a:chExt cx="828707" cy="856076"/>
          </a:xfrm>
        </p:grpSpPr>
        <p:sp>
          <p:nvSpPr>
            <p:cNvPr id="80" name="Freeform 88">
              <a:extLst>
                <a:ext uri="{FF2B5EF4-FFF2-40B4-BE49-F238E27FC236}">
                  <a16:creationId xmlns:a16="http://schemas.microsoft.com/office/drawing/2014/main" id="{62941DC0-EF9C-3725-6D69-4AF6587BF6C6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81" name="TextBox 89">
              <a:extLst>
                <a:ext uri="{FF2B5EF4-FFF2-40B4-BE49-F238E27FC236}">
                  <a16:creationId xmlns:a16="http://schemas.microsoft.com/office/drawing/2014/main" id="{B0A031C6-855E-1485-E04A-F52C2F0A120A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7</a:t>
              </a:r>
            </a:p>
          </p:txBody>
        </p:sp>
      </p:grpSp>
      <p:grpSp>
        <p:nvGrpSpPr>
          <p:cNvPr id="82" name="Group 90">
            <a:extLst>
              <a:ext uri="{FF2B5EF4-FFF2-40B4-BE49-F238E27FC236}">
                <a16:creationId xmlns:a16="http://schemas.microsoft.com/office/drawing/2014/main" id="{D154F22C-F050-0768-709D-A49699662643}"/>
              </a:ext>
            </a:extLst>
          </p:cNvPr>
          <p:cNvGrpSpPr/>
          <p:nvPr/>
        </p:nvGrpSpPr>
        <p:grpSpPr>
          <a:xfrm>
            <a:off x="15171293" y="6491020"/>
            <a:ext cx="305815" cy="315915"/>
            <a:chOff x="0" y="0"/>
            <a:chExt cx="828707" cy="856076"/>
          </a:xfrm>
        </p:grpSpPr>
        <p:sp>
          <p:nvSpPr>
            <p:cNvPr id="83" name="Freeform 91">
              <a:extLst>
                <a:ext uri="{FF2B5EF4-FFF2-40B4-BE49-F238E27FC236}">
                  <a16:creationId xmlns:a16="http://schemas.microsoft.com/office/drawing/2014/main" id="{EDDD9958-A20F-D1FE-AD4B-19BE7C0F1278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84" name="TextBox 92">
              <a:extLst>
                <a:ext uri="{FF2B5EF4-FFF2-40B4-BE49-F238E27FC236}">
                  <a16:creationId xmlns:a16="http://schemas.microsoft.com/office/drawing/2014/main" id="{6A617842-93B5-91D6-91A6-2833B21A363A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A</a:t>
              </a:r>
            </a:p>
          </p:txBody>
        </p:sp>
      </p:grpSp>
      <p:grpSp>
        <p:nvGrpSpPr>
          <p:cNvPr id="85" name="Group 93">
            <a:extLst>
              <a:ext uri="{FF2B5EF4-FFF2-40B4-BE49-F238E27FC236}">
                <a16:creationId xmlns:a16="http://schemas.microsoft.com/office/drawing/2014/main" id="{007A6DF4-17E3-F6BA-A814-D8B250C1AB5A}"/>
              </a:ext>
            </a:extLst>
          </p:cNvPr>
          <p:cNvGrpSpPr/>
          <p:nvPr/>
        </p:nvGrpSpPr>
        <p:grpSpPr>
          <a:xfrm>
            <a:off x="15581883" y="6491020"/>
            <a:ext cx="305815" cy="315915"/>
            <a:chOff x="0" y="0"/>
            <a:chExt cx="828707" cy="856076"/>
          </a:xfrm>
        </p:grpSpPr>
        <p:sp>
          <p:nvSpPr>
            <p:cNvPr id="86" name="Freeform 94">
              <a:extLst>
                <a:ext uri="{FF2B5EF4-FFF2-40B4-BE49-F238E27FC236}">
                  <a16:creationId xmlns:a16="http://schemas.microsoft.com/office/drawing/2014/main" id="{7394A9F7-46E9-09CA-CCD6-5FB9EEA188C0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87" name="TextBox 95">
              <a:extLst>
                <a:ext uri="{FF2B5EF4-FFF2-40B4-BE49-F238E27FC236}">
                  <a16:creationId xmlns:a16="http://schemas.microsoft.com/office/drawing/2014/main" id="{086A5A14-73BA-E594-F877-0A40319EF005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E</a:t>
              </a:r>
            </a:p>
          </p:txBody>
        </p:sp>
      </p:grpSp>
      <p:grpSp>
        <p:nvGrpSpPr>
          <p:cNvPr id="88" name="Group 96">
            <a:extLst>
              <a:ext uri="{FF2B5EF4-FFF2-40B4-BE49-F238E27FC236}">
                <a16:creationId xmlns:a16="http://schemas.microsoft.com/office/drawing/2014/main" id="{E7A1A28D-E8AD-2817-649F-8D925ECD0200}"/>
              </a:ext>
            </a:extLst>
          </p:cNvPr>
          <p:cNvGrpSpPr/>
          <p:nvPr/>
        </p:nvGrpSpPr>
        <p:grpSpPr>
          <a:xfrm>
            <a:off x="15990077" y="6491020"/>
            <a:ext cx="305815" cy="315915"/>
            <a:chOff x="0" y="0"/>
            <a:chExt cx="828707" cy="856076"/>
          </a:xfrm>
        </p:grpSpPr>
        <p:sp>
          <p:nvSpPr>
            <p:cNvPr id="89" name="Freeform 97">
              <a:extLst>
                <a:ext uri="{FF2B5EF4-FFF2-40B4-BE49-F238E27FC236}">
                  <a16:creationId xmlns:a16="http://schemas.microsoft.com/office/drawing/2014/main" id="{D5F09EB9-7ECE-D0C6-570C-8A80D1E42E99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90" name="TextBox 98">
              <a:extLst>
                <a:ext uri="{FF2B5EF4-FFF2-40B4-BE49-F238E27FC236}">
                  <a16:creationId xmlns:a16="http://schemas.microsoft.com/office/drawing/2014/main" id="{CC170B9F-EEEC-56E1-4B51-5DE5704C6693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I</a:t>
              </a:r>
            </a:p>
          </p:txBody>
        </p:sp>
      </p:grpSp>
      <p:grpSp>
        <p:nvGrpSpPr>
          <p:cNvPr id="91" name="Group 99">
            <a:extLst>
              <a:ext uri="{FF2B5EF4-FFF2-40B4-BE49-F238E27FC236}">
                <a16:creationId xmlns:a16="http://schemas.microsoft.com/office/drawing/2014/main" id="{446A499A-9907-93B5-3FBB-8AB803793D35}"/>
              </a:ext>
            </a:extLst>
          </p:cNvPr>
          <p:cNvGrpSpPr/>
          <p:nvPr/>
        </p:nvGrpSpPr>
        <p:grpSpPr>
          <a:xfrm>
            <a:off x="16400666" y="6491020"/>
            <a:ext cx="305815" cy="315915"/>
            <a:chOff x="0" y="0"/>
            <a:chExt cx="828707" cy="856076"/>
          </a:xfrm>
        </p:grpSpPr>
        <p:sp>
          <p:nvSpPr>
            <p:cNvPr id="92" name="Freeform 100">
              <a:extLst>
                <a:ext uri="{FF2B5EF4-FFF2-40B4-BE49-F238E27FC236}">
                  <a16:creationId xmlns:a16="http://schemas.microsoft.com/office/drawing/2014/main" id="{A93ED2A8-BF06-A738-05DC-3422502A726F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93" name="TextBox 101">
              <a:extLst>
                <a:ext uri="{FF2B5EF4-FFF2-40B4-BE49-F238E27FC236}">
                  <a16:creationId xmlns:a16="http://schemas.microsoft.com/office/drawing/2014/main" id="{1EE00DF1-FD83-53CE-C3A4-139E9499944A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M</a:t>
              </a:r>
            </a:p>
          </p:txBody>
        </p:sp>
      </p:grpSp>
      <p:grpSp>
        <p:nvGrpSpPr>
          <p:cNvPr id="94" name="Group 102">
            <a:extLst>
              <a:ext uri="{FF2B5EF4-FFF2-40B4-BE49-F238E27FC236}">
                <a16:creationId xmlns:a16="http://schemas.microsoft.com/office/drawing/2014/main" id="{4D20B340-C2EE-1E71-681F-6769F4BF3507}"/>
              </a:ext>
            </a:extLst>
          </p:cNvPr>
          <p:cNvGrpSpPr/>
          <p:nvPr/>
        </p:nvGrpSpPr>
        <p:grpSpPr>
          <a:xfrm>
            <a:off x="16811256" y="6491020"/>
            <a:ext cx="305815" cy="315915"/>
            <a:chOff x="0" y="0"/>
            <a:chExt cx="828707" cy="856076"/>
          </a:xfrm>
        </p:grpSpPr>
        <p:sp>
          <p:nvSpPr>
            <p:cNvPr id="95" name="Freeform 103">
              <a:extLst>
                <a:ext uri="{FF2B5EF4-FFF2-40B4-BE49-F238E27FC236}">
                  <a16:creationId xmlns:a16="http://schemas.microsoft.com/office/drawing/2014/main" id="{8E7B0F69-B355-DB3B-F4BC-C2FB6B3B02D4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96" name="TextBox 104">
              <a:extLst>
                <a:ext uri="{FF2B5EF4-FFF2-40B4-BE49-F238E27FC236}">
                  <a16:creationId xmlns:a16="http://schemas.microsoft.com/office/drawing/2014/main" id="{8A037480-5F8C-7408-F0FE-B6C0AB1EE0C9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Q</a:t>
              </a:r>
            </a:p>
          </p:txBody>
        </p:sp>
      </p:grpSp>
      <p:grpSp>
        <p:nvGrpSpPr>
          <p:cNvPr id="97" name="Group 105">
            <a:extLst>
              <a:ext uri="{FF2B5EF4-FFF2-40B4-BE49-F238E27FC236}">
                <a16:creationId xmlns:a16="http://schemas.microsoft.com/office/drawing/2014/main" id="{780A9CAB-F426-9628-ECF4-388B167379F5}"/>
              </a:ext>
            </a:extLst>
          </p:cNvPr>
          <p:cNvGrpSpPr/>
          <p:nvPr/>
        </p:nvGrpSpPr>
        <p:grpSpPr>
          <a:xfrm>
            <a:off x="17219450" y="6491020"/>
            <a:ext cx="305815" cy="315915"/>
            <a:chOff x="0" y="0"/>
            <a:chExt cx="828707" cy="856076"/>
          </a:xfrm>
        </p:grpSpPr>
        <p:sp>
          <p:nvSpPr>
            <p:cNvPr id="98" name="Freeform 106">
              <a:extLst>
                <a:ext uri="{FF2B5EF4-FFF2-40B4-BE49-F238E27FC236}">
                  <a16:creationId xmlns:a16="http://schemas.microsoft.com/office/drawing/2014/main" id="{50A9029D-D4B3-AB3E-25F6-D806B04B9F45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99" name="TextBox 107">
              <a:extLst>
                <a:ext uri="{FF2B5EF4-FFF2-40B4-BE49-F238E27FC236}">
                  <a16:creationId xmlns:a16="http://schemas.microsoft.com/office/drawing/2014/main" id="{227250E0-24C8-F6F5-4807-EE6EA54066C5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U</a:t>
              </a:r>
            </a:p>
          </p:txBody>
        </p:sp>
      </p:grpSp>
      <p:grpSp>
        <p:nvGrpSpPr>
          <p:cNvPr id="100" name="Group 108">
            <a:extLst>
              <a:ext uri="{FF2B5EF4-FFF2-40B4-BE49-F238E27FC236}">
                <a16:creationId xmlns:a16="http://schemas.microsoft.com/office/drawing/2014/main" id="{BC27F50B-F92C-C458-E6D7-4642B7F5EA24}"/>
              </a:ext>
            </a:extLst>
          </p:cNvPr>
          <p:cNvGrpSpPr/>
          <p:nvPr/>
        </p:nvGrpSpPr>
        <p:grpSpPr>
          <a:xfrm>
            <a:off x="17630039" y="6491020"/>
            <a:ext cx="305815" cy="315915"/>
            <a:chOff x="0" y="0"/>
            <a:chExt cx="828707" cy="856076"/>
          </a:xfrm>
        </p:grpSpPr>
        <p:sp>
          <p:nvSpPr>
            <p:cNvPr id="101" name="Freeform 109">
              <a:extLst>
                <a:ext uri="{FF2B5EF4-FFF2-40B4-BE49-F238E27FC236}">
                  <a16:creationId xmlns:a16="http://schemas.microsoft.com/office/drawing/2014/main" id="{4B454258-BFD7-248C-0C0A-8EACFE0371D4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102" name="TextBox 110">
              <a:extLst>
                <a:ext uri="{FF2B5EF4-FFF2-40B4-BE49-F238E27FC236}">
                  <a16:creationId xmlns:a16="http://schemas.microsoft.com/office/drawing/2014/main" id="{2ACB2C3F-9D52-6EAB-432F-3D5BD8230C88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Y</a:t>
              </a:r>
            </a:p>
          </p:txBody>
        </p:sp>
      </p:grpSp>
      <p:grpSp>
        <p:nvGrpSpPr>
          <p:cNvPr id="103" name="Group 111">
            <a:extLst>
              <a:ext uri="{FF2B5EF4-FFF2-40B4-BE49-F238E27FC236}">
                <a16:creationId xmlns:a16="http://schemas.microsoft.com/office/drawing/2014/main" id="{28A17EBD-B09E-E3F3-88D0-BDB2D7A45023}"/>
              </a:ext>
            </a:extLst>
          </p:cNvPr>
          <p:cNvGrpSpPr/>
          <p:nvPr/>
        </p:nvGrpSpPr>
        <p:grpSpPr>
          <a:xfrm>
            <a:off x="14335201" y="6971939"/>
            <a:ext cx="305815" cy="315915"/>
            <a:chOff x="0" y="0"/>
            <a:chExt cx="828707" cy="856076"/>
          </a:xfrm>
        </p:grpSpPr>
        <p:sp>
          <p:nvSpPr>
            <p:cNvPr id="104" name="Freeform 112">
              <a:extLst>
                <a:ext uri="{FF2B5EF4-FFF2-40B4-BE49-F238E27FC236}">
                  <a16:creationId xmlns:a16="http://schemas.microsoft.com/office/drawing/2014/main" id="{10203B4E-6BEC-9C04-8E4A-C08E8C7AD097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105" name="TextBox 113">
              <a:extLst>
                <a:ext uri="{FF2B5EF4-FFF2-40B4-BE49-F238E27FC236}">
                  <a16:creationId xmlns:a16="http://schemas.microsoft.com/office/drawing/2014/main" id="{7E103839-C4C9-EBF9-2E47-F66CDE470811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4</a:t>
              </a:r>
            </a:p>
          </p:txBody>
        </p:sp>
      </p:grpSp>
      <p:grpSp>
        <p:nvGrpSpPr>
          <p:cNvPr id="106" name="Group 114">
            <a:extLst>
              <a:ext uri="{FF2B5EF4-FFF2-40B4-BE49-F238E27FC236}">
                <a16:creationId xmlns:a16="http://schemas.microsoft.com/office/drawing/2014/main" id="{C7F40ABC-9A00-F1E8-479C-D5BB16C5E48F}"/>
              </a:ext>
            </a:extLst>
          </p:cNvPr>
          <p:cNvGrpSpPr/>
          <p:nvPr/>
        </p:nvGrpSpPr>
        <p:grpSpPr>
          <a:xfrm>
            <a:off x="14743395" y="6971939"/>
            <a:ext cx="305815" cy="315915"/>
            <a:chOff x="0" y="0"/>
            <a:chExt cx="828707" cy="856076"/>
          </a:xfrm>
        </p:grpSpPr>
        <p:sp>
          <p:nvSpPr>
            <p:cNvPr id="107" name="Freeform 115">
              <a:extLst>
                <a:ext uri="{FF2B5EF4-FFF2-40B4-BE49-F238E27FC236}">
                  <a16:creationId xmlns:a16="http://schemas.microsoft.com/office/drawing/2014/main" id="{7394E226-E002-5743-9BBF-31E0B34E98BC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108" name="TextBox 116">
              <a:extLst>
                <a:ext uri="{FF2B5EF4-FFF2-40B4-BE49-F238E27FC236}">
                  <a16:creationId xmlns:a16="http://schemas.microsoft.com/office/drawing/2014/main" id="{0F50FE35-7DF1-359B-0D0B-EDEAB69EE64E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8</a:t>
              </a:r>
            </a:p>
          </p:txBody>
        </p:sp>
      </p:grpSp>
      <p:grpSp>
        <p:nvGrpSpPr>
          <p:cNvPr id="109" name="Group 117">
            <a:extLst>
              <a:ext uri="{FF2B5EF4-FFF2-40B4-BE49-F238E27FC236}">
                <a16:creationId xmlns:a16="http://schemas.microsoft.com/office/drawing/2014/main" id="{24719789-C9AA-EA09-D4F6-70072C90F042}"/>
              </a:ext>
            </a:extLst>
          </p:cNvPr>
          <p:cNvGrpSpPr/>
          <p:nvPr/>
        </p:nvGrpSpPr>
        <p:grpSpPr>
          <a:xfrm>
            <a:off x="15153984" y="6971939"/>
            <a:ext cx="305815" cy="315915"/>
            <a:chOff x="0" y="0"/>
            <a:chExt cx="828707" cy="856076"/>
          </a:xfrm>
        </p:grpSpPr>
        <p:sp>
          <p:nvSpPr>
            <p:cNvPr id="110" name="Freeform 118">
              <a:extLst>
                <a:ext uri="{FF2B5EF4-FFF2-40B4-BE49-F238E27FC236}">
                  <a16:creationId xmlns:a16="http://schemas.microsoft.com/office/drawing/2014/main" id="{E2A886E7-5A7B-5BE8-6626-2A410BA9BBC3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111" name="TextBox 119">
              <a:extLst>
                <a:ext uri="{FF2B5EF4-FFF2-40B4-BE49-F238E27FC236}">
                  <a16:creationId xmlns:a16="http://schemas.microsoft.com/office/drawing/2014/main" id="{719453FC-5641-F0EF-5403-AB44CA5989C8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B</a:t>
              </a:r>
            </a:p>
          </p:txBody>
        </p:sp>
      </p:grpSp>
      <p:grpSp>
        <p:nvGrpSpPr>
          <p:cNvPr id="112" name="Group 120">
            <a:extLst>
              <a:ext uri="{FF2B5EF4-FFF2-40B4-BE49-F238E27FC236}">
                <a16:creationId xmlns:a16="http://schemas.microsoft.com/office/drawing/2014/main" id="{3ECCEFCE-EB0F-4A2E-B521-31018409863A}"/>
              </a:ext>
            </a:extLst>
          </p:cNvPr>
          <p:cNvGrpSpPr/>
          <p:nvPr/>
        </p:nvGrpSpPr>
        <p:grpSpPr>
          <a:xfrm>
            <a:off x="15564574" y="6971939"/>
            <a:ext cx="305815" cy="315915"/>
            <a:chOff x="0" y="0"/>
            <a:chExt cx="828707" cy="856076"/>
          </a:xfrm>
        </p:grpSpPr>
        <p:sp>
          <p:nvSpPr>
            <p:cNvPr id="113" name="Freeform 121">
              <a:extLst>
                <a:ext uri="{FF2B5EF4-FFF2-40B4-BE49-F238E27FC236}">
                  <a16:creationId xmlns:a16="http://schemas.microsoft.com/office/drawing/2014/main" id="{A9D0CD4C-3505-A5AB-7D61-8EFDE4F9445E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114" name="TextBox 122">
              <a:extLst>
                <a:ext uri="{FF2B5EF4-FFF2-40B4-BE49-F238E27FC236}">
                  <a16:creationId xmlns:a16="http://schemas.microsoft.com/office/drawing/2014/main" id="{53184FEF-4EC6-C98B-D196-C666C95EBD6F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F</a:t>
              </a:r>
            </a:p>
          </p:txBody>
        </p:sp>
      </p:grpSp>
      <p:grpSp>
        <p:nvGrpSpPr>
          <p:cNvPr id="115" name="Group 123">
            <a:extLst>
              <a:ext uri="{FF2B5EF4-FFF2-40B4-BE49-F238E27FC236}">
                <a16:creationId xmlns:a16="http://schemas.microsoft.com/office/drawing/2014/main" id="{D00D2817-9B61-6C3E-62B9-4E00A3D96A25}"/>
              </a:ext>
            </a:extLst>
          </p:cNvPr>
          <p:cNvGrpSpPr/>
          <p:nvPr/>
        </p:nvGrpSpPr>
        <p:grpSpPr>
          <a:xfrm>
            <a:off x="15972768" y="6971939"/>
            <a:ext cx="305815" cy="315915"/>
            <a:chOff x="0" y="0"/>
            <a:chExt cx="828707" cy="856076"/>
          </a:xfrm>
        </p:grpSpPr>
        <p:sp>
          <p:nvSpPr>
            <p:cNvPr id="116" name="Freeform 124">
              <a:extLst>
                <a:ext uri="{FF2B5EF4-FFF2-40B4-BE49-F238E27FC236}">
                  <a16:creationId xmlns:a16="http://schemas.microsoft.com/office/drawing/2014/main" id="{C7303453-A2F2-1DBB-C8C6-4C7220EFDC52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117" name="TextBox 125">
              <a:extLst>
                <a:ext uri="{FF2B5EF4-FFF2-40B4-BE49-F238E27FC236}">
                  <a16:creationId xmlns:a16="http://schemas.microsoft.com/office/drawing/2014/main" id="{C6A45583-07D9-7177-9E9E-861B004B6321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J</a:t>
              </a:r>
            </a:p>
          </p:txBody>
        </p:sp>
      </p:grpSp>
      <p:grpSp>
        <p:nvGrpSpPr>
          <p:cNvPr id="118" name="Group 126">
            <a:extLst>
              <a:ext uri="{FF2B5EF4-FFF2-40B4-BE49-F238E27FC236}">
                <a16:creationId xmlns:a16="http://schemas.microsoft.com/office/drawing/2014/main" id="{87F1E5F7-E353-283A-D7C9-5EE4257151A4}"/>
              </a:ext>
            </a:extLst>
          </p:cNvPr>
          <p:cNvGrpSpPr/>
          <p:nvPr/>
        </p:nvGrpSpPr>
        <p:grpSpPr>
          <a:xfrm>
            <a:off x="16383357" y="6971939"/>
            <a:ext cx="305815" cy="315915"/>
            <a:chOff x="0" y="0"/>
            <a:chExt cx="828707" cy="856076"/>
          </a:xfrm>
        </p:grpSpPr>
        <p:sp>
          <p:nvSpPr>
            <p:cNvPr id="119" name="Freeform 127">
              <a:extLst>
                <a:ext uri="{FF2B5EF4-FFF2-40B4-BE49-F238E27FC236}">
                  <a16:creationId xmlns:a16="http://schemas.microsoft.com/office/drawing/2014/main" id="{3C77EAC2-DE12-69F9-2A94-6190EB01254F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120" name="TextBox 128">
              <a:extLst>
                <a:ext uri="{FF2B5EF4-FFF2-40B4-BE49-F238E27FC236}">
                  <a16:creationId xmlns:a16="http://schemas.microsoft.com/office/drawing/2014/main" id="{136FB343-D2BB-EA3A-8D30-F53E3F145A05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N</a:t>
              </a:r>
            </a:p>
          </p:txBody>
        </p:sp>
      </p:grpSp>
      <p:grpSp>
        <p:nvGrpSpPr>
          <p:cNvPr id="121" name="Group 129">
            <a:extLst>
              <a:ext uri="{FF2B5EF4-FFF2-40B4-BE49-F238E27FC236}">
                <a16:creationId xmlns:a16="http://schemas.microsoft.com/office/drawing/2014/main" id="{E2CECCF5-8CD5-0242-6A18-1212E82EE5CC}"/>
              </a:ext>
            </a:extLst>
          </p:cNvPr>
          <p:cNvGrpSpPr/>
          <p:nvPr/>
        </p:nvGrpSpPr>
        <p:grpSpPr>
          <a:xfrm>
            <a:off x="16793947" y="6971939"/>
            <a:ext cx="305815" cy="315915"/>
            <a:chOff x="0" y="0"/>
            <a:chExt cx="828707" cy="856076"/>
          </a:xfrm>
        </p:grpSpPr>
        <p:sp>
          <p:nvSpPr>
            <p:cNvPr id="122" name="Freeform 130">
              <a:extLst>
                <a:ext uri="{FF2B5EF4-FFF2-40B4-BE49-F238E27FC236}">
                  <a16:creationId xmlns:a16="http://schemas.microsoft.com/office/drawing/2014/main" id="{A73C144A-D144-E902-B08D-2B54F8F44A2A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123" name="TextBox 131">
              <a:extLst>
                <a:ext uri="{FF2B5EF4-FFF2-40B4-BE49-F238E27FC236}">
                  <a16:creationId xmlns:a16="http://schemas.microsoft.com/office/drawing/2014/main" id="{FD51650D-E638-61A9-205F-5074EE3FAA03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R</a:t>
              </a:r>
            </a:p>
          </p:txBody>
        </p:sp>
      </p:grpSp>
      <p:grpSp>
        <p:nvGrpSpPr>
          <p:cNvPr id="124" name="Group 132">
            <a:extLst>
              <a:ext uri="{FF2B5EF4-FFF2-40B4-BE49-F238E27FC236}">
                <a16:creationId xmlns:a16="http://schemas.microsoft.com/office/drawing/2014/main" id="{77409C4B-06A1-BE6F-F375-0ED0CC614531}"/>
              </a:ext>
            </a:extLst>
          </p:cNvPr>
          <p:cNvGrpSpPr/>
          <p:nvPr/>
        </p:nvGrpSpPr>
        <p:grpSpPr>
          <a:xfrm>
            <a:off x="17202141" y="6971939"/>
            <a:ext cx="305815" cy="315915"/>
            <a:chOff x="0" y="0"/>
            <a:chExt cx="828707" cy="856076"/>
          </a:xfrm>
        </p:grpSpPr>
        <p:sp>
          <p:nvSpPr>
            <p:cNvPr id="125" name="Freeform 133">
              <a:extLst>
                <a:ext uri="{FF2B5EF4-FFF2-40B4-BE49-F238E27FC236}">
                  <a16:creationId xmlns:a16="http://schemas.microsoft.com/office/drawing/2014/main" id="{8612C937-74CF-B551-4792-FF907858BEC6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126" name="TextBox 134">
              <a:extLst>
                <a:ext uri="{FF2B5EF4-FFF2-40B4-BE49-F238E27FC236}">
                  <a16:creationId xmlns:a16="http://schemas.microsoft.com/office/drawing/2014/main" id="{CB1AA7E5-892F-AB10-A7D0-FB8B2122BE1F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V</a:t>
              </a:r>
            </a:p>
          </p:txBody>
        </p:sp>
      </p:grpSp>
      <p:grpSp>
        <p:nvGrpSpPr>
          <p:cNvPr id="127" name="Group 135">
            <a:extLst>
              <a:ext uri="{FF2B5EF4-FFF2-40B4-BE49-F238E27FC236}">
                <a16:creationId xmlns:a16="http://schemas.microsoft.com/office/drawing/2014/main" id="{5E5C9974-44D9-7C1D-7FEA-A30A8B65D06F}"/>
              </a:ext>
            </a:extLst>
          </p:cNvPr>
          <p:cNvGrpSpPr/>
          <p:nvPr/>
        </p:nvGrpSpPr>
        <p:grpSpPr>
          <a:xfrm>
            <a:off x="17612730" y="6971939"/>
            <a:ext cx="305815" cy="315915"/>
            <a:chOff x="0" y="0"/>
            <a:chExt cx="828707" cy="856076"/>
          </a:xfrm>
        </p:grpSpPr>
        <p:sp>
          <p:nvSpPr>
            <p:cNvPr id="128" name="Freeform 136">
              <a:extLst>
                <a:ext uri="{FF2B5EF4-FFF2-40B4-BE49-F238E27FC236}">
                  <a16:creationId xmlns:a16="http://schemas.microsoft.com/office/drawing/2014/main" id="{0D9DAC50-D0C8-1D19-5678-CA22CB701390}"/>
                </a:ext>
              </a:extLst>
            </p:cNvPr>
            <p:cNvSpPr/>
            <p:nvPr/>
          </p:nvSpPr>
          <p:spPr>
            <a:xfrm>
              <a:off x="0" y="0"/>
              <a:ext cx="828707" cy="856076"/>
            </a:xfrm>
            <a:custGeom>
              <a:avLst/>
              <a:gdLst/>
              <a:ahLst/>
              <a:cxnLst/>
              <a:rect l="l" t="t" r="r" b="b"/>
              <a:pathLst>
                <a:path w="828707" h="856076">
                  <a:moveTo>
                    <a:pt x="414353" y="0"/>
                  </a:moveTo>
                  <a:cubicBezTo>
                    <a:pt x="185512" y="0"/>
                    <a:pt x="0" y="191639"/>
                    <a:pt x="0" y="428038"/>
                  </a:cubicBezTo>
                  <a:cubicBezTo>
                    <a:pt x="0" y="664437"/>
                    <a:pt x="185512" y="856076"/>
                    <a:pt x="414353" y="856076"/>
                  </a:cubicBezTo>
                  <a:cubicBezTo>
                    <a:pt x="643194" y="856076"/>
                    <a:pt x="828707" y="664437"/>
                    <a:pt x="828707" y="428038"/>
                  </a:cubicBezTo>
                  <a:cubicBezTo>
                    <a:pt x="828707" y="191639"/>
                    <a:pt x="643194" y="0"/>
                    <a:pt x="414353" y="0"/>
                  </a:cubicBezTo>
                  <a:close/>
                </a:path>
              </a:pathLst>
            </a:custGeom>
            <a:ln w="38100" cap="sq">
              <a:solidFill>
                <a:srgbClr val="F04466"/>
              </a:solidFill>
              <a:prstDash val="solid"/>
              <a:miter/>
            </a:ln>
          </p:spPr>
          <p:txBody>
            <a:bodyPr/>
            <a:lstStyle/>
            <a:p>
              <a:endParaRPr lang="en-LV"/>
            </a:p>
          </p:txBody>
        </p:sp>
        <p:sp>
          <p:nvSpPr>
            <p:cNvPr id="129" name="TextBox 137">
              <a:extLst>
                <a:ext uri="{FF2B5EF4-FFF2-40B4-BE49-F238E27FC236}">
                  <a16:creationId xmlns:a16="http://schemas.microsoft.com/office/drawing/2014/main" id="{74EF87A1-7AEB-A416-1591-382E4B23FE97}"/>
                </a:ext>
              </a:extLst>
            </p:cNvPr>
            <p:cNvSpPr txBox="1"/>
            <p:nvPr/>
          </p:nvSpPr>
          <p:spPr>
            <a:xfrm>
              <a:off x="77691" y="137407"/>
              <a:ext cx="673324" cy="638412"/>
            </a:xfrm>
            <a:prstGeom prst="rect">
              <a:avLst/>
            </a:prstGeom>
          </p:spPr>
          <p:txBody>
            <a:bodyPr lIns="0" tIns="0" rIns="0" bIns="0" rtlCol="0" anchor="ctr"/>
            <a:lstStyle/>
            <a:p>
              <a:pPr algn="ctr">
                <a:lnSpc>
                  <a:spcPts val="450"/>
                </a:lnSpc>
              </a:pPr>
              <a:r>
                <a:rPr lang="en-US" sz="900" b="1" spc="-180">
                  <a:solidFill>
                    <a:srgbClr val="000000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Z</a:t>
              </a:r>
            </a:p>
          </p:txBody>
        </p:sp>
      </p:grpSp>
      <p:sp>
        <p:nvSpPr>
          <p:cNvPr id="130" name="TextBox 162">
            <a:extLst>
              <a:ext uri="{FF2B5EF4-FFF2-40B4-BE49-F238E27FC236}">
                <a16:creationId xmlns:a16="http://schemas.microsoft.com/office/drawing/2014/main" id="{8240F491-1FF8-E20A-E79A-5A0A02FA8D3C}"/>
              </a:ext>
            </a:extLst>
          </p:cNvPr>
          <p:cNvSpPr txBox="1"/>
          <p:nvPr/>
        </p:nvSpPr>
        <p:spPr>
          <a:xfrm>
            <a:off x="14138278" y="7421761"/>
            <a:ext cx="1076027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Results</a:t>
            </a:r>
          </a:p>
        </p:txBody>
      </p:sp>
      <p:graphicFrame>
        <p:nvGraphicFramePr>
          <p:cNvPr id="131" name="Chart 130">
            <a:extLst>
              <a:ext uri="{FF2B5EF4-FFF2-40B4-BE49-F238E27FC236}">
                <a16:creationId xmlns:a16="http://schemas.microsoft.com/office/drawing/2014/main" id="{39D17A19-FBE8-CF95-EA24-0EF0525C7B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3635595"/>
              </p:ext>
            </p:extLst>
          </p:nvPr>
        </p:nvGraphicFramePr>
        <p:xfrm>
          <a:off x="5113427" y="4818688"/>
          <a:ext cx="2028147" cy="2003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32" name="TextBox 148">
            <a:extLst>
              <a:ext uri="{FF2B5EF4-FFF2-40B4-BE49-F238E27FC236}">
                <a16:creationId xmlns:a16="http://schemas.microsoft.com/office/drawing/2014/main" id="{23B3780C-7094-FCC9-7DBB-CB5750B7F5D7}"/>
              </a:ext>
            </a:extLst>
          </p:cNvPr>
          <p:cNvSpPr txBox="1"/>
          <p:nvPr/>
        </p:nvSpPr>
        <p:spPr>
          <a:xfrm>
            <a:off x="107752" y="1980185"/>
            <a:ext cx="2025848" cy="3727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80"/>
              </a:lnSpc>
            </a:pPr>
            <a:r>
              <a:rPr lang="en-US" sz="2200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Introduction</a:t>
            </a:r>
          </a:p>
        </p:txBody>
      </p:sp>
      <p:sp>
        <p:nvSpPr>
          <p:cNvPr id="133" name="TextBox 147">
            <a:extLst>
              <a:ext uri="{FF2B5EF4-FFF2-40B4-BE49-F238E27FC236}">
                <a16:creationId xmlns:a16="http://schemas.microsoft.com/office/drawing/2014/main" id="{D376EEA9-DC9C-4D8B-328D-94355F08A8A1}"/>
              </a:ext>
            </a:extLst>
          </p:cNvPr>
          <p:cNvSpPr txBox="1"/>
          <p:nvPr/>
        </p:nvSpPr>
        <p:spPr>
          <a:xfrm>
            <a:off x="213955" y="2496281"/>
            <a:ext cx="4049692" cy="9525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559"/>
              </a:lnSpc>
              <a:spcBef>
                <a:spcPct val="0"/>
              </a:spcBef>
            </a:pP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Mauris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orci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mi,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varius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id diam id,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egestas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auctor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enim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Praesent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massa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nibh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Duis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purus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neque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facilisis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cursus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ultrices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vel, vitae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urna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pulvinar, in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congue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massa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aliquet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sed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nibh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sit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amet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faucibus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</p:txBody>
      </p:sp>
      <p:sp>
        <p:nvSpPr>
          <p:cNvPr id="134" name="TextBox 146">
            <a:extLst>
              <a:ext uri="{FF2B5EF4-FFF2-40B4-BE49-F238E27FC236}">
                <a16:creationId xmlns:a16="http://schemas.microsoft.com/office/drawing/2014/main" id="{D3E61B7D-CF74-AEE5-B37C-83D899A8DA91}"/>
              </a:ext>
            </a:extLst>
          </p:cNvPr>
          <p:cNvSpPr txBox="1"/>
          <p:nvPr/>
        </p:nvSpPr>
        <p:spPr>
          <a:xfrm>
            <a:off x="146968" y="4123627"/>
            <a:ext cx="1453232" cy="3727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079"/>
              </a:lnSpc>
            </a:pPr>
            <a:r>
              <a:rPr lang="en-US" sz="2199" b="1" dirty="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Methods</a:t>
            </a:r>
          </a:p>
        </p:txBody>
      </p:sp>
      <p:sp>
        <p:nvSpPr>
          <p:cNvPr id="135" name="TextBox 145">
            <a:extLst>
              <a:ext uri="{FF2B5EF4-FFF2-40B4-BE49-F238E27FC236}">
                <a16:creationId xmlns:a16="http://schemas.microsoft.com/office/drawing/2014/main" id="{9C3A31D8-42D2-9FC2-DEA3-CB211258A1E9}"/>
              </a:ext>
            </a:extLst>
          </p:cNvPr>
          <p:cNvSpPr txBox="1"/>
          <p:nvPr/>
        </p:nvSpPr>
        <p:spPr>
          <a:xfrm>
            <a:off x="213955" y="4667822"/>
            <a:ext cx="4049692" cy="20529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819"/>
              </a:lnSpc>
              <a:spcBef>
                <a:spcPct val="0"/>
              </a:spcBef>
            </a:pP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Mauris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orci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mi,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varius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id diam id,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egestas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auctor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enim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Praesent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massa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nibh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Duis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purus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neque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facilisis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cursus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ultrices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corper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ac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augue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:</a:t>
            </a:r>
          </a:p>
          <a:p>
            <a:pPr algn="just">
              <a:lnSpc>
                <a:spcPts val="1819"/>
              </a:lnSpc>
              <a:spcBef>
                <a:spcPct val="0"/>
              </a:spcBef>
            </a:pPr>
            <a:endParaRPr lang="en-US" sz="1299" dirty="0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algn="just">
              <a:lnSpc>
                <a:spcPts val="1819"/>
              </a:lnSpc>
              <a:spcBef>
                <a:spcPct val="0"/>
              </a:spcBef>
            </a:pP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MAURIS ORCI VARIUS ID DIAM</a:t>
            </a:r>
          </a:p>
          <a:p>
            <a:pPr marL="280669" lvl="1" indent="-140335" algn="just">
              <a:lnSpc>
                <a:spcPts val="1819"/>
              </a:lnSpc>
              <a:buFont typeface="Arial"/>
              <a:buChar char="•"/>
            </a:pP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Sed in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risus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nibh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 In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nisl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quam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aliquet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sed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nibh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sitamet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faucibus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placerat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dui. </a:t>
            </a:r>
          </a:p>
          <a:p>
            <a:pPr marL="280669" lvl="1" indent="-140335" algn="just">
              <a:lnSpc>
                <a:spcPts val="1819"/>
              </a:lnSpc>
              <a:buFont typeface="Arial"/>
              <a:buChar char="•"/>
            </a:pP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Fusce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quis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augue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scelerisque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luctus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rum sed,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ut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in pulvinar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urna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in eros </a:t>
            </a:r>
            <a:r>
              <a:rPr lang="en-US" sz="1299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posuere</a:t>
            </a:r>
            <a:r>
              <a:rPr lang="en-US" sz="1299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</p:txBody>
      </p:sp>
      <p:graphicFrame>
        <p:nvGraphicFramePr>
          <p:cNvPr id="136" name="Chart 135">
            <a:extLst>
              <a:ext uri="{FF2B5EF4-FFF2-40B4-BE49-F238E27FC236}">
                <a16:creationId xmlns:a16="http://schemas.microsoft.com/office/drawing/2014/main" id="{41F1AB2D-FE3A-FB28-723C-F524987AC5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580047"/>
              </p:ext>
            </p:extLst>
          </p:nvPr>
        </p:nvGraphicFramePr>
        <p:xfrm>
          <a:off x="5113427" y="7326227"/>
          <a:ext cx="2028147" cy="2003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37" name="Chart 136">
            <a:extLst>
              <a:ext uri="{FF2B5EF4-FFF2-40B4-BE49-F238E27FC236}">
                <a16:creationId xmlns:a16="http://schemas.microsoft.com/office/drawing/2014/main" id="{6BE35027-E25A-8E4B-77B1-2D10E30CF3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767759"/>
              </p:ext>
            </p:extLst>
          </p:nvPr>
        </p:nvGraphicFramePr>
        <p:xfrm>
          <a:off x="6839611" y="7326226"/>
          <a:ext cx="2028147" cy="2003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138" name="Group 141">
            <a:extLst>
              <a:ext uri="{FF2B5EF4-FFF2-40B4-BE49-F238E27FC236}">
                <a16:creationId xmlns:a16="http://schemas.microsoft.com/office/drawing/2014/main" id="{41043F6E-5E52-4FB0-7037-A947045B49F8}"/>
              </a:ext>
            </a:extLst>
          </p:cNvPr>
          <p:cNvGrpSpPr/>
          <p:nvPr/>
        </p:nvGrpSpPr>
        <p:grpSpPr>
          <a:xfrm>
            <a:off x="2125638" y="73639"/>
            <a:ext cx="14237373" cy="1461091"/>
            <a:chOff x="0" y="0"/>
            <a:chExt cx="18983164" cy="1948121"/>
          </a:xfrm>
        </p:grpSpPr>
        <p:sp>
          <p:nvSpPr>
            <p:cNvPr id="139" name="TextBox 142">
              <a:extLst>
                <a:ext uri="{FF2B5EF4-FFF2-40B4-BE49-F238E27FC236}">
                  <a16:creationId xmlns:a16="http://schemas.microsoft.com/office/drawing/2014/main" id="{21765207-BFE6-8A32-4B41-67374F8D3607}"/>
                </a:ext>
              </a:extLst>
            </p:cNvPr>
            <p:cNvSpPr txBox="1"/>
            <p:nvPr/>
          </p:nvSpPr>
          <p:spPr>
            <a:xfrm>
              <a:off x="0" y="-76200"/>
              <a:ext cx="18983164" cy="9906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6299"/>
                </a:lnSpc>
              </a:pPr>
              <a:r>
                <a:rPr lang="en-US" sz="4500" b="1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RSU ISC 2026 LANDSCAPE POSTER TEMPLATE</a:t>
              </a:r>
            </a:p>
          </p:txBody>
        </p:sp>
        <p:sp>
          <p:nvSpPr>
            <p:cNvPr id="140" name="TextBox 143">
              <a:extLst>
                <a:ext uri="{FF2B5EF4-FFF2-40B4-BE49-F238E27FC236}">
                  <a16:creationId xmlns:a16="http://schemas.microsoft.com/office/drawing/2014/main" id="{8904C3BF-7502-5E3F-4493-82BF7FB0DA03}"/>
                </a:ext>
              </a:extLst>
            </p:cNvPr>
            <p:cNvSpPr txBox="1"/>
            <p:nvPr/>
          </p:nvSpPr>
          <p:spPr>
            <a:xfrm>
              <a:off x="0" y="1485841"/>
              <a:ext cx="14905778" cy="46228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940"/>
                </a:lnSpc>
              </a:pPr>
              <a:r>
                <a:rPr lang="en-US" sz="2100">
                  <a:solidFill>
                    <a:srgbClr val="FFFFFF"/>
                  </a:solidFill>
                  <a:latin typeface="Montserrat"/>
                  <a:ea typeface="Montserrat"/>
                  <a:cs typeface="Montserrat"/>
                  <a:sym typeface="Montserrat"/>
                </a:rPr>
                <a:t>Your names and the names of the people who contributed to this presentation</a:t>
              </a:r>
            </a:p>
          </p:txBody>
        </p:sp>
        <p:sp>
          <p:nvSpPr>
            <p:cNvPr id="141" name="TextBox 144">
              <a:extLst>
                <a:ext uri="{FF2B5EF4-FFF2-40B4-BE49-F238E27FC236}">
                  <a16:creationId xmlns:a16="http://schemas.microsoft.com/office/drawing/2014/main" id="{D808DC3B-5E8D-2FC0-F660-A732048AA274}"/>
                </a:ext>
              </a:extLst>
            </p:cNvPr>
            <p:cNvSpPr txBox="1"/>
            <p:nvPr/>
          </p:nvSpPr>
          <p:spPr>
            <a:xfrm>
              <a:off x="0" y="876300"/>
              <a:ext cx="8132327" cy="51562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359"/>
                </a:lnSpc>
              </a:pPr>
              <a:r>
                <a:rPr lang="en-US" sz="2400">
                  <a:solidFill>
                    <a:srgbClr val="FFFFFF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Subtitle for A1 Paper Size Presentation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6699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405</Words>
  <Application>Microsoft Macintosh PowerPoint</Application>
  <PresentationFormat>Custom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Montserrat</vt:lpstr>
      <vt:lpstr>Montserrat Bold</vt:lpstr>
      <vt:lpstr>Montserrat Italics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TEMPLATES</dc:title>
  <cp:lastModifiedBy>Adēlija Mihejeva</cp:lastModifiedBy>
  <cp:revision>5</cp:revision>
  <dcterms:created xsi:type="dcterms:W3CDTF">2006-08-16T00:00:00Z</dcterms:created>
  <dcterms:modified xsi:type="dcterms:W3CDTF">2026-02-18T22:05:11Z</dcterms:modified>
  <dc:identifier>DAHApTmMQts</dc:identifier>
</cp:coreProperties>
</file>